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00" r:id="rId1"/>
  </p:sldMasterIdLst>
  <p:notesMasterIdLst>
    <p:notesMasterId r:id="rId45"/>
  </p:notesMasterIdLst>
  <p:sldIdLst>
    <p:sldId id="256" r:id="rId2"/>
    <p:sldId id="257" r:id="rId3"/>
    <p:sldId id="260" r:id="rId4"/>
    <p:sldId id="261" r:id="rId5"/>
    <p:sldId id="259" r:id="rId6"/>
    <p:sldId id="263" r:id="rId7"/>
    <p:sldId id="264" r:id="rId8"/>
    <p:sldId id="265" r:id="rId9"/>
    <p:sldId id="272" r:id="rId10"/>
    <p:sldId id="271" r:id="rId11"/>
    <p:sldId id="270" r:id="rId12"/>
    <p:sldId id="286" r:id="rId13"/>
    <p:sldId id="285" r:id="rId14"/>
    <p:sldId id="269" r:id="rId15"/>
    <p:sldId id="288" r:id="rId16"/>
    <p:sldId id="289" r:id="rId17"/>
    <p:sldId id="258" r:id="rId18"/>
    <p:sldId id="290" r:id="rId19"/>
    <p:sldId id="292" r:id="rId20"/>
    <p:sldId id="291" r:id="rId21"/>
    <p:sldId id="275" r:id="rId22"/>
    <p:sldId id="273" r:id="rId23"/>
    <p:sldId id="274" r:id="rId24"/>
    <p:sldId id="279" r:id="rId25"/>
    <p:sldId id="277" r:id="rId26"/>
    <p:sldId id="278" r:id="rId27"/>
    <p:sldId id="281" r:id="rId28"/>
    <p:sldId id="276" r:id="rId29"/>
    <p:sldId id="280" r:id="rId30"/>
    <p:sldId id="283" r:id="rId31"/>
    <p:sldId id="282" r:id="rId32"/>
    <p:sldId id="284" r:id="rId33"/>
    <p:sldId id="297" r:id="rId34"/>
    <p:sldId id="293" r:id="rId35"/>
    <p:sldId id="296" r:id="rId36"/>
    <p:sldId id="295" r:id="rId37"/>
    <p:sldId id="294" r:id="rId38"/>
    <p:sldId id="302" r:id="rId39"/>
    <p:sldId id="298" r:id="rId40"/>
    <p:sldId id="301" r:id="rId41"/>
    <p:sldId id="300" r:id="rId42"/>
    <p:sldId id="299" r:id="rId43"/>
    <p:sldId id="303" r:id="rId4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1056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3_1">
  <dgm:title val=""/>
  <dgm:desc val=""/>
  <dgm:catLst>
    <dgm:cat type="accent3" pri="11100"/>
  </dgm:catLst>
  <dgm:styleLbl name="node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3">
        <a:alpha val="4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8664480-544F-4033-A17B-4C5BD9070678}" type="doc">
      <dgm:prSet loTypeId="urn:microsoft.com/office/officeart/2005/8/layout/radial4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pPr rtl="1"/>
          <a:endParaRPr lang="fa-IR"/>
        </a:p>
      </dgm:t>
    </dgm:pt>
    <dgm:pt modelId="{B247DF84-6A9C-4894-95B2-5C5B12E408A3}">
      <dgm:prSet phldrT="[Text]"/>
      <dgm:spPr/>
      <dgm:t>
        <a:bodyPr/>
        <a:lstStyle/>
        <a:p>
          <a:pPr rtl="1"/>
          <a:r>
            <a:rPr lang="fa-IR" dirty="0" smtClean="0"/>
            <a:t>هنر</a:t>
          </a:r>
          <a:endParaRPr lang="fa-IR" dirty="0"/>
        </a:p>
      </dgm:t>
    </dgm:pt>
    <dgm:pt modelId="{E927EEFA-6AD9-4AC4-A1E3-4B3C1D5CFECA}" type="parTrans" cxnId="{534F556D-8F50-4DA0-BCAB-18291FF39091}">
      <dgm:prSet/>
      <dgm:spPr/>
      <dgm:t>
        <a:bodyPr/>
        <a:lstStyle/>
        <a:p>
          <a:pPr rtl="1"/>
          <a:endParaRPr lang="fa-IR"/>
        </a:p>
      </dgm:t>
    </dgm:pt>
    <dgm:pt modelId="{3FC9390D-41F2-484D-AD94-F70E17B0B5D0}" type="sibTrans" cxnId="{534F556D-8F50-4DA0-BCAB-18291FF39091}">
      <dgm:prSet/>
      <dgm:spPr/>
      <dgm:t>
        <a:bodyPr/>
        <a:lstStyle/>
        <a:p>
          <a:pPr rtl="1"/>
          <a:endParaRPr lang="fa-IR"/>
        </a:p>
      </dgm:t>
    </dgm:pt>
    <dgm:pt modelId="{21B0C014-CF1C-4294-8EB8-38394FE01904}">
      <dgm:prSet/>
      <dgm:spPr/>
      <dgm:t>
        <a:bodyPr/>
        <a:lstStyle/>
        <a:p>
          <a:pPr rtl="1"/>
          <a:r>
            <a:rPr lang="fa-IR" dirty="0" smtClean="0"/>
            <a:t>فن. کار نایان.کار برجسته</a:t>
          </a:r>
          <a:endParaRPr lang="fa-IR" dirty="0"/>
        </a:p>
      </dgm:t>
    </dgm:pt>
    <dgm:pt modelId="{5173720E-B974-4D83-9395-F9BFAA66BF49}" type="parTrans" cxnId="{BEC64486-7F9B-4864-95B7-C2009E420D38}">
      <dgm:prSet/>
      <dgm:spPr/>
      <dgm:t>
        <a:bodyPr/>
        <a:lstStyle/>
        <a:p>
          <a:pPr rtl="1"/>
          <a:endParaRPr lang="fa-IR"/>
        </a:p>
      </dgm:t>
    </dgm:pt>
    <dgm:pt modelId="{C977919A-936D-41FF-A5DD-0D1E4D88EEC7}" type="sibTrans" cxnId="{BEC64486-7F9B-4864-95B7-C2009E420D38}">
      <dgm:prSet/>
      <dgm:spPr/>
      <dgm:t>
        <a:bodyPr/>
        <a:lstStyle/>
        <a:p>
          <a:pPr rtl="1"/>
          <a:endParaRPr lang="fa-IR"/>
        </a:p>
      </dgm:t>
    </dgm:pt>
    <dgm:pt modelId="{3B2ED8DC-ACCB-4CEE-816A-E3EDBD6AEFE2}">
      <dgm:prSet/>
      <dgm:spPr/>
      <dgm:t>
        <a:bodyPr/>
        <a:lstStyle/>
        <a:p>
          <a:pPr rtl="1"/>
          <a:r>
            <a:rPr lang="fa-IR" dirty="0" smtClean="0"/>
            <a:t>چراغ زندکی</a:t>
          </a:r>
          <a:endParaRPr lang="fa-IR" dirty="0"/>
        </a:p>
      </dgm:t>
    </dgm:pt>
    <dgm:pt modelId="{80BCA6D6-9435-47E0-9A24-F7A656DFEA1A}" type="parTrans" cxnId="{4F96D8C9-C94B-4658-BC84-19B85C809A4C}">
      <dgm:prSet/>
      <dgm:spPr/>
      <dgm:t>
        <a:bodyPr/>
        <a:lstStyle/>
        <a:p>
          <a:pPr rtl="1"/>
          <a:endParaRPr lang="fa-IR"/>
        </a:p>
      </dgm:t>
    </dgm:pt>
    <dgm:pt modelId="{A258714B-2B9C-43D7-9C91-09EE802E516D}" type="sibTrans" cxnId="{4F96D8C9-C94B-4658-BC84-19B85C809A4C}">
      <dgm:prSet/>
      <dgm:spPr/>
      <dgm:t>
        <a:bodyPr/>
        <a:lstStyle/>
        <a:p>
          <a:pPr rtl="1"/>
          <a:endParaRPr lang="fa-IR"/>
        </a:p>
      </dgm:t>
    </dgm:pt>
    <dgm:pt modelId="{E57E84FE-4FDD-4DB3-9014-B32FFA873385}">
      <dgm:prSet/>
      <dgm:spPr/>
      <dgm:t>
        <a:bodyPr/>
        <a:lstStyle/>
        <a:p>
          <a:pPr rtl="1"/>
          <a:r>
            <a:rPr lang="fa-IR" dirty="0" smtClean="0"/>
            <a:t>اشک روح                                    </a:t>
          </a:r>
          <a:endParaRPr lang="fa-IR" dirty="0"/>
        </a:p>
      </dgm:t>
    </dgm:pt>
    <dgm:pt modelId="{389841F7-C0C4-403E-BA81-857ACED3D4A3}" type="parTrans" cxnId="{19D0E1AD-B310-4E02-B3DC-7CC53F09E601}">
      <dgm:prSet/>
      <dgm:spPr/>
      <dgm:t>
        <a:bodyPr/>
        <a:lstStyle/>
        <a:p>
          <a:pPr rtl="1"/>
          <a:endParaRPr lang="fa-IR"/>
        </a:p>
      </dgm:t>
    </dgm:pt>
    <dgm:pt modelId="{8647E121-68A7-4528-A6FB-73567A6D5841}" type="sibTrans" cxnId="{19D0E1AD-B310-4E02-B3DC-7CC53F09E601}">
      <dgm:prSet/>
      <dgm:spPr/>
      <dgm:t>
        <a:bodyPr/>
        <a:lstStyle/>
        <a:p>
          <a:pPr rtl="1"/>
          <a:endParaRPr lang="fa-IR"/>
        </a:p>
      </dgm:t>
    </dgm:pt>
    <dgm:pt modelId="{C66DE8F6-9717-4D60-B16F-D0D285901CE9}">
      <dgm:prSet/>
      <dgm:spPr/>
      <dgm:t>
        <a:bodyPr/>
        <a:lstStyle/>
        <a:p>
          <a:pPr rtl="1"/>
          <a:r>
            <a:rPr lang="fa-IR" dirty="0" smtClean="0"/>
            <a:t>فریاد جان ادمی </a:t>
          </a:r>
          <a:endParaRPr lang="fa-IR" dirty="0"/>
        </a:p>
      </dgm:t>
    </dgm:pt>
    <dgm:pt modelId="{69744B64-A6DD-4650-8C5D-B41816A3D2D2}" type="parTrans" cxnId="{35A81BF9-957D-4305-9D2F-FDA9395AD7FB}">
      <dgm:prSet/>
      <dgm:spPr/>
      <dgm:t>
        <a:bodyPr/>
        <a:lstStyle/>
        <a:p>
          <a:pPr rtl="1"/>
          <a:endParaRPr lang="fa-IR"/>
        </a:p>
      </dgm:t>
    </dgm:pt>
    <dgm:pt modelId="{54874E7B-4676-4086-988F-30A4B5F23C8E}" type="sibTrans" cxnId="{35A81BF9-957D-4305-9D2F-FDA9395AD7FB}">
      <dgm:prSet/>
      <dgm:spPr/>
      <dgm:t>
        <a:bodyPr/>
        <a:lstStyle/>
        <a:p>
          <a:pPr rtl="1"/>
          <a:endParaRPr lang="fa-IR"/>
        </a:p>
      </dgm:t>
    </dgm:pt>
    <dgm:pt modelId="{D8C3B531-EA12-4F92-9DCA-03974A5BEAE0}" type="pres">
      <dgm:prSet presAssocID="{88664480-544F-4033-A17B-4C5BD9070678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pPr rtl="1"/>
          <a:endParaRPr lang="fa-IR"/>
        </a:p>
      </dgm:t>
    </dgm:pt>
    <dgm:pt modelId="{315AB684-1271-461B-B26B-A223DBDA37EA}" type="pres">
      <dgm:prSet presAssocID="{B247DF84-6A9C-4894-95B2-5C5B12E408A3}" presName="centerShape" presStyleLbl="node0" presStyleIdx="0" presStyleCnt="1"/>
      <dgm:spPr/>
      <dgm:t>
        <a:bodyPr/>
        <a:lstStyle/>
        <a:p>
          <a:pPr rtl="1"/>
          <a:endParaRPr lang="fa-IR"/>
        </a:p>
      </dgm:t>
    </dgm:pt>
    <dgm:pt modelId="{30E06897-C6C3-415E-93E6-06DF4FBD6CA0}" type="pres">
      <dgm:prSet presAssocID="{69744B64-A6DD-4650-8C5D-B41816A3D2D2}" presName="parTrans" presStyleLbl="bgSibTrans2D1" presStyleIdx="0" presStyleCnt="4"/>
      <dgm:spPr/>
      <dgm:t>
        <a:bodyPr/>
        <a:lstStyle/>
        <a:p>
          <a:pPr rtl="1"/>
          <a:endParaRPr lang="fa-IR"/>
        </a:p>
      </dgm:t>
    </dgm:pt>
    <dgm:pt modelId="{FF9D5311-3178-4302-81A0-EC0D3FCE4F7D}" type="pres">
      <dgm:prSet presAssocID="{C66DE8F6-9717-4D60-B16F-D0D285901CE9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C8734CD4-C991-470A-B365-42670419175C}" type="pres">
      <dgm:prSet presAssocID="{389841F7-C0C4-403E-BA81-857ACED3D4A3}" presName="parTrans" presStyleLbl="bgSibTrans2D1" presStyleIdx="1" presStyleCnt="4"/>
      <dgm:spPr/>
      <dgm:t>
        <a:bodyPr/>
        <a:lstStyle/>
        <a:p>
          <a:pPr rtl="1"/>
          <a:endParaRPr lang="fa-IR"/>
        </a:p>
      </dgm:t>
    </dgm:pt>
    <dgm:pt modelId="{2FDD7225-7976-40B9-B5DC-B496506F4537}" type="pres">
      <dgm:prSet presAssocID="{E57E84FE-4FDD-4DB3-9014-B32FFA873385}" presName="node" presStyleLbl="node1" presStyleIdx="1" presStyleCnt="4" custRadScaleRad="101010" custRadScaleInc="-1028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275C9C6F-A6D0-4C32-A7B2-94D6DBB570D2}" type="pres">
      <dgm:prSet presAssocID="{80BCA6D6-9435-47E0-9A24-F7A656DFEA1A}" presName="parTrans" presStyleLbl="bgSibTrans2D1" presStyleIdx="2" presStyleCnt="4"/>
      <dgm:spPr/>
      <dgm:t>
        <a:bodyPr/>
        <a:lstStyle/>
        <a:p>
          <a:pPr rtl="1"/>
          <a:endParaRPr lang="fa-IR"/>
        </a:p>
      </dgm:t>
    </dgm:pt>
    <dgm:pt modelId="{BBAD01CC-5184-4637-AA71-C0310C307CDA}" type="pres">
      <dgm:prSet presAssocID="{3B2ED8DC-ACCB-4CEE-816A-E3EDBD6AEFE2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29C31F8C-C527-465D-92CF-88C6B30AB4D7}" type="pres">
      <dgm:prSet presAssocID="{5173720E-B974-4D83-9395-F9BFAA66BF49}" presName="parTrans" presStyleLbl="bgSibTrans2D1" presStyleIdx="3" presStyleCnt="4"/>
      <dgm:spPr/>
      <dgm:t>
        <a:bodyPr/>
        <a:lstStyle/>
        <a:p>
          <a:pPr rtl="1"/>
          <a:endParaRPr lang="fa-IR"/>
        </a:p>
      </dgm:t>
    </dgm:pt>
    <dgm:pt modelId="{8B109700-BFED-4373-AE01-4D2D2B03B0EE}" type="pres">
      <dgm:prSet presAssocID="{21B0C014-CF1C-4294-8EB8-38394FE01904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</dgm:ptLst>
  <dgm:cxnLst>
    <dgm:cxn modelId="{BEC64486-7F9B-4864-95B7-C2009E420D38}" srcId="{B247DF84-6A9C-4894-95B2-5C5B12E408A3}" destId="{21B0C014-CF1C-4294-8EB8-38394FE01904}" srcOrd="3" destOrd="0" parTransId="{5173720E-B974-4D83-9395-F9BFAA66BF49}" sibTransId="{C977919A-936D-41FF-A5DD-0D1E4D88EEC7}"/>
    <dgm:cxn modelId="{EC731CC9-E2B7-426F-9CD0-47D4A1467E3C}" type="presOf" srcId="{389841F7-C0C4-403E-BA81-857ACED3D4A3}" destId="{C8734CD4-C991-470A-B365-42670419175C}" srcOrd="0" destOrd="0" presId="urn:microsoft.com/office/officeart/2005/8/layout/radial4"/>
    <dgm:cxn modelId="{84EF0F33-BBDE-404C-AD08-176A8E4BFA87}" type="presOf" srcId="{80BCA6D6-9435-47E0-9A24-F7A656DFEA1A}" destId="{275C9C6F-A6D0-4C32-A7B2-94D6DBB570D2}" srcOrd="0" destOrd="0" presId="urn:microsoft.com/office/officeart/2005/8/layout/radial4"/>
    <dgm:cxn modelId="{21176858-379D-4D1C-9E84-E2AD3E43B0FB}" type="presOf" srcId="{B247DF84-6A9C-4894-95B2-5C5B12E408A3}" destId="{315AB684-1271-461B-B26B-A223DBDA37EA}" srcOrd="0" destOrd="0" presId="urn:microsoft.com/office/officeart/2005/8/layout/radial4"/>
    <dgm:cxn modelId="{D0B31AC0-10F8-459F-9316-FE7DF7FB6FD1}" type="presOf" srcId="{21B0C014-CF1C-4294-8EB8-38394FE01904}" destId="{8B109700-BFED-4373-AE01-4D2D2B03B0EE}" srcOrd="0" destOrd="0" presId="urn:microsoft.com/office/officeart/2005/8/layout/radial4"/>
    <dgm:cxn modelId="{19D0E1AD-B310-4E02-B3DC-7CC53F09E601}" srcId="{B247DF84-6A9C-4894-95B2-5C5B12E408A3}" destId="{E57E84FE-4FDD-4DB3-9014-B32FFA873385}" srcOrd="1" destOrd="0" parTransId="{389841F7-C0C4-403E-BA81-857ACED3D4A3}" sibTransId="{8647E121-68A7-4528-A6FB-73567A6D5841}"/>
    <dgm:cxn modelId="{35A81BF9-957D-4305-9D2F-FDA9395AD7FB}" srcId="{B247DF84-6A9C-4894-95B2-5C5B12E408A3}" destId="{C66DE8F6-9717-4D60-B16F-D0D285901CE9}" srcOrd="0" destOrd="0" parTransId="{69744B64-A6DD-4650-8C5D-B41816A3D2D2}" sibTransId="{54874E7B-4676-4086-988F-30A4B5F23C8E}"/>
    <dgm:cxn modelId="{A8728992-6038-4231-921D-CF44A08010AC}" type="presOf" srcId="{E57E84FE-4FDD-4DB3-9014-B32FFA873385}" destId="{2FDD7225-7976-40B9-B5DC-B496506F4537}" srcOrd="0" destOrd="0" presId="urn:microsoft.com/office/officeart/2005/8/layout/radial4"/>
    <dgm:cxn modelId="{534F556D-8F50-4DA0-BCAB-18291FF39091}" srcId="{88664480-544F-4033-A17B-4C5BD9070678}" destId="{B247DF84-6A9C-4894-95B2-5C5B12E408A3}" srcOrd="0" destOrd="0" parTransId="{E927EEFA-6AD9-4AC4-A1E3-4B3C1D5CFECA}" sibTransId="{3FC9390D-41F2-484D-AD94-F70E17B0B5D0}"/>
    <dgm:cxn modelId="{E18D9B69-4C53-40DA-8CF8-CBF47375D4CC}" type="presOf" srcId="{C66DE8F6-9717-4D60-B16F-D0D285901CE9}" destId="{FF9D5311-3178-4302-81A0-EC0D3FCE4F7D}" srcOrd="0" destOrd="0" presId="urn:microsoft.com/office/officeart/2005/8/layout/radial4"/>
    <dgm:cxn modelId="{4EB21CCC-E50C-48D6-B036-EB6EC0E46B99}" type="presOf" srcId="{88664480-544F-4033-A17B-4C5BD9070678}" destId="{D8C3B531-EA12-4F92-9DCA-03974A5BEAE0}" srcOrd="0" destOrd="0" presId="urn:microsoft.com/office/officeart/2005/8/layout/radial4"/>
    <dgm:cxn modelId="{469F1C39-9ED0-47B5-A61E-D3C852B42855}" type="presOf" srcId="{3B2ED8DC-ACCB-4CEE-816A-E3EDBD6AEFE2}" destId="{BBAD01CC-5184-4637-AA71-C0310C307CDA}" srcOrd="0" destOrd="0" presId="urn:microsoft.com/office/officeart/2005/8/layout/radial4"/>
    <dgm:cxn modelId="{4F96D8C9-C94B-4658-BC84-19B85C809A4C}" srcId="{B247DF84-6A9C-4894-95B2-5C5B12E408A3}" destId="{3B2ED8DC-ACCB-4CEE-816A-E3EDBD6AEFE2}" srcOrd="2" destOrd="0" parTransId="{80BCA6D6-9435-47E0-9A24-F7A656DFEA1A}" sibTransId="{A258714B-2B9C-43D7-9C91-09EE802E516D}"/>
    <dgm:cxn modelId="{6AE39237-B308-48FF-B748-BA727960B05A}" type="presOf" srcId="{5173720E-B974-4D83-9395-F9BFAA66BF49}" destId="{29C31F8C-C527-465D-92CF-88C6B30AB4D7}" srcOrd="0" destOrd="0" presId="urn:microsoft.com/office/officeart/2005/8/layout/radial4"/>
    <dgm:cxn modelId="{57FB2F28-AC20-454B-8A99-9AF51EBD99FD}" type="presOf" srcId="{69744B64-A6DD-4650-8C5D-B41816A3D2D2}" destId="{30E06897-C6C3-415E-93E6-06DF4FBD6CA0}" srcOrd="0" destOrd="0" presId="urn:microsoft.com/office/officeart/2005/8/layout/radial4"/>
    <dgm:cxn modelId="{62C3437F-72CB-4378-8AC6-F20955F46EA8}" type="presParOf" srcId="{D8C3B531-EA12-4F92-9DCA-03974A5BEAE0}" destId="{315AB684-1271-461B-B26B-A223DBDA37EA}" srcOrd="0" destOrd="0" presId="urn:microsoft.com/office/officeart/2005/8/layout/radial4"/>
    <dgm:cxn modelId="{382F0172-87EC-4CF0-B0DC-165D4E9AD714}" type="presParOf" srcId="{D8C3B531-EA12-4F92-9DCA-03974A5BEAE0}" destId="{30E06897-C6C3-415E-93E6-06DF4FBD6CA0}" srcOrd="1" destOrd="0" presId="urn:microsoft.com/office/officeart/2005/8/layout/radial4"/>
    <dgm:cxn modelId="{F152EDD0-7B26-4A5E-BA56-B1EAE23FC979}" type="presParOf" srcId="{D8C3B531-EA12-4F92-9DCA-03974A5BEAE0}" destId="{FF9D5311-3178-4302-81A0-EC0D3FCE4F7D}" srcOrd="2" destOrd="0" presId="urn:microsoft.com/office/officeart/2005/8/layout/radial4"/>
    <dgm:cxn modelId="{865220B6-F828-49D7-A3A1-7DE111D45674}" type="presParOf" srcId="{D8C3B531-EA12-4F92-9DCA-03974A5BEAE0}" destId="{C8734CD4-C991-470A-B365-42670419175C}" srcOrd="3" destOrd="0" presId="urn:microsoft.com/office/officeart/2005/8/layout/radial4"/>
    <dgm:cxn modelId="{D191DE78-32D6-4460-86C4-DCB26F63D5B9}" type="presParOf" srcId="{D8C3B531-EA12-4F92-9DCA-03974A5BEAE0}" destId="{2FDD7225-7976-40B9-B5DC-B496506F4537}" srcOrd="4" destOrd="0" presId="urn:microsoft.com/office/officeart/2005/8/layout/radial4"/>
    <dgm:cxn modelId="{1E03A6ED-1695-4D6A-BE3E-CCFA880263D7}" type="presParOf" srcId="{D8C3B531-EA12-4F92-9DCA-03974A5BEAE0}" destId="{275C9C6F-A6D0-4C32-A7B2-94D6DBB570D2}" srcOrd="5" destOrd="0" presId="urn:microsoft.com/office/officeart/2005/8/layout/radial4"/>
    <dgm:cxn modelId="{B38F7427-4C89-416D-884C-7BD8A10C49D2}" type="presParOf" srcId="{D8C3B531-EA12-4F92-9DCA-03974A5BEAE0}" destId="{BBAD01CC-5184-4637-AA71-C0310C307CDA}" srcOrd="6" destOrd="0" presId="urn:microsoft.com/office/officeart/2005/8/layout/radial4"/>
    <dgm:cxn modelId="{17D32CB5-0781-4C35-B042-B95AA32E200D}" type="presParOf" srcId="{D8C3B531-EA12-4F92-9DCA-03974A5BEAE0}" destId="{29C31F8C-C527-465D-92CF-88C6B30AB4D7}" srcOrd="7" destOrd="0" presId="urn:microsoft.com/office/officeart/2005/8/layout/radial4"/>
    <dgm:cxn modelId="{29117347-BEB8-43A4-BDE3-C9BE2050A1F2}" type="presParOf" srcId="{D8C3B531-EA12-4F92-9DCA-03974A5BEAE0}" destId="{8B109700-BFED-4373-AE01-4D2D2B03B0EE}" srcOrd="8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6EB5935-A86D-4A1A-9C05-86A4ADF52455}" type="doc">
      <dgm:prSet loTypeId="urn:microsoft.com/office/officeart/2005/8/layout/hList2#1" loCatId="list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469F1D1B-353C-4003-B1EC-FC82441BF6AB}">
      <dgm:prSet phldrT="[Text]"/>
      <dgm:spPr/>
      <dgm:t>
        <a:bodyPr/>
        <a:lstStyle/>
        <a:p>
          <a:pPr rtl="1"/>
          <a:r>
            <a:rPr lang="fa-IR" dirty="0" smtClean="0"/>
            <a:t>1-</a:t>
          </a:r>
          <a:endParaRPr lang="en-US" dirty="0"/>
        </a:p>
      </dgm:t>
    </dgm:pt>
    <dgm:pt modelId="{8A8ECC4A-C699-4563-8318-A1179EA78F85}" type="parTrans" cxnId="{F6C4DDF8-43AC-4306-A266-6A7920037472}">
      <dgm:prSet/>
      <dgm:spPr/>
      <dgm:t>
        <a:bodyPr/>
        <a:lstStyle/>
        <a:p>
          <a:pPr rtl="1"/>
          <a:endParaRPr lang="en-US"/>
        </a:p>
      </dgm:t>
    </dgm:pt>
    <dgm:pt modelId="{D2AF6542-5F2D-4112-9F1F-3367F189BC15}" type="sibTrans" cxnId="{F6C4DDF8-43AC-4306-A266-6A7920037472}">
      <dgm:prSet/>
      <dgm:spPr/>
      <dgm:t>
        <a:bodyPr/>
        <a:lstStyle/>
        <a:p>
          <a:pPr rtl="1"/>
          <a:endParaRPr lang="en-US"/>
        </a:p>
      </dgm:t>
    </dgm:pt>
    <dgm:pt modelId="{307474AA-6401-4597-A94E-043F9CCEE3AB}">
      <dgm:prSet phldrT="[Text]"/>
      <dgm:spPr/>
      <dgm:t>
        <a:bodyPr/>
        <a:lstStyle/>
        <a:p>
          <a:pPr rtl="1"/>
          <a:r>
            <a:rPr lang="fa-IR" dirty="0" smtClean="0"/>
            <a:t>2- </a:t>
          </a:r>
          <a:endParaRPr lang="en-US" dirty="0"/>
        </a:p>
      </dgm:t>
    </dgm:pt>
    <dgm:pt modelId="{4700655E-782C-4B5A-9B85-1C2DA3A6FC47}" type="parTrans" cxnId="{05EFEDF0-340D-4304-A577-04C1608474FB}">
      <dgm:prSet/>
      <dgm:spPr/>
      <dgm:t>
        <a:bodyPr/>
        <a:lstStyle/>
        <a:p>
          <a:pPr rtl="1"/>
          <a:endParaRPr lang="en-US"/>
        </a:p>
      </dgm:t>
    </dgm:pt>
    <dgm:pt modelId="{D0121E90-3C40-49E4-91A1-7FE4F4EAF608}" type="sibTrans" cxnId="{05EFEDF0-340D-4304-A577-04C1608474FB}">
      <dgm:prSet/>
      <dgm:spPr/>
      <dgm:t>
        <a:bodyPr/>
        <a:lstStyle/>
        <a:p>
          <a:pPr rtl="1"/>
          <a:endParaRPr lang="en-US"/>
        </a:p>
      </dgm:t>
    </dgm:pt>
    <dgm:pt modelId="{F67E9499-BEAC-4564-89E0-AF6D336F8A7E}">
      <dgm:prSet phldrT="[Text]"/>
      <dgm:spPr/>
      <dgm:t>
        <a:bodyPr/>
        <a:lstStyle/>
        <a:p>
          <a:pPr rtl="1"/>
          <a:r>
            <a:rPr lang="fa-IR" dirty="0" smtClean="0"/>
            <a:t>3-</a:t>
          </a:r>
          <a:endParaRPr lang="en-US" dirty="0"/>
        </a:p>
      </dgm:t>
    </dgm:pt>
    <dgm:pt modelId="{7E42CB01-FFA3-4CC2-8613-C67DD8B3AF29}" type="parTrans" cxnId="{20E9778C-0EBA-4D7C-BB8F-4A909DEFC62D}">
      <dgm:prSet/>
      <dgm:spPr/>
      <dgm:t>
        <a:bodyPr/>
        <a:lstStyle/>
        <a:p>
          <a:pPr rtl="1"/>
          <a:endParaRPr lang="en-US"/>
        </a:p>
      </dgm:t>
    </dgm:pt>
    <dgm:pt modelId="{15827676-E696-4C25-AB17-4D19131B4C34}" type="sibTrans" cxnId="{20E9778C-0EBA-4D7C-BB8F-4A909DEFC62D}">
      <dgm:prSet/>
      <dgm:spPr/>
      <dgm:t>
        <a:bodyPr/>
        <a:lstStyle/>
        <a:p>
          <a:pPr rtl="1"/>
          <a:endParaRPr lang="en-US"/>
        </a:p>
      </dgm:t>
    </dgm:pt>
    <dgm:pt modelId="{E3269BE6-851B-42BC-925C-C0709B3ECF0B}">
      <dgm:prSet phldrT="[Text]"/>
      <dgm:spPr/>
      <dgm:t>
        <a:bodyPr/>
        <a:lstStyle/>
        <a:p>
          <a:pPr rtl="1"/>
          <a:r>
            <a:rPr lang="fa-IR" dirty="0" smtClean="0"/>
            <a:t>4-</a:t>
          </a:r>
          <a:endParaRPr lang="en-US" dirty="0"/>
        </a:p>
      </dgm:t>
    </dgm:pt>
    <dgm:pt modelId="{67EE62A3-437B-4D49-B353-68B88A719A46}" type="parTrans" cxnId="{909D015C-FC04-4B22-963D-BED0292E6AEF}">
      <dgm:prSet/>
      <dgm:spPr/>
      <dgm:t>
        <a:bodyPr/>
        <a:lstStyle/>
        <a:p>
          <a:pPr rtl="1"/>
          <a:endParaRPr lang="en-US"/>
        </a:p>
      </dgm:t>
    </dgm:pt>
    <dgm:pt modelId="{169073F5-EB69-4A4B-8C73-2EB4C46920A6}" type="sibTrans" cxnId="{909D015C-FC04-4B22-963D-BED0292E6AEF}">
      <dgm:prSet/>
      <dgm:spPr/>
      <dgm:t>
        <a:bodyPr/>
        <a:lstStyle/>
        <a:p>
          <a:pPr rtl="1"/>
          <a:endParaRPr lang="en-US"/>
        </a:p>
      </dgm:t>
    </dgm:pt>
    <dgm:pt modelId="{D78C9AD3-9F02-4F9A-85E4-988AF5EB1CBB}">
      <dgm:prSet/>
      <dgm:spPr/>
      <dgm:t>
        <a:bodyPr/>
        <a:lstStyle/>
        <a:p>
          <a:r>
            <a:rPr lang="ar-SA" smtClean="0"/>
            <a:t>ویژگی خاص شاه کارهای هنری</a:t>
          </a:r>
          <a:endParaRPr lang="en-US"/>
        </a:p>
      </dgm:t>
    </dgm:pt>
    <dgm:pt modelId="{215A47DD-1D6E-428C-8272-9977DB546F66}" type="parTrans" cxnId="{16ECB140-C55D-4BF0-AA0F-4A5586C00344}">
      <dgm:prSet/>
      <dgm:spPr/>
    </dgm:pt>
    <dgm:pt modelId="{CB364CFD-4896-46B6-89FC-226984765545}" type="sibTrans" cxnId="{16ECB140-C55D-4BF0-AA0F-4A5586C00344}">
      <dgm:prSet/>
      <dgm:spPr/>
    </dgm:pt>
    <dgm:pt modelId="{058196C3-E725-4AC4-AC6A-06EB406804F9}">
      <dgm:prSet/>
      <dgm:spPr/>
      <dgm:t>
        <a:bodyPr/>
        <a:lstStyle/>
        <a:p>
          <a:r>
            <a:rPr lang="ar-SA" smtClean="0"/>
            <a:t>نسخه برداری و اقتباس جالب </a:t>
          </a:r>
          <a:endParaRPr lang="en-US"/>
        </a:p>
      </dgm:t>
    </dgm:pt>
    <dgm:pt modelId="{2DE50771-91FD-46BA-BD0F-23F51467E978}" type="parTrans" cxnId="{810B69A4-35D4-4426-9615-999685ACA9CB}">
      <dgm:prSet/>
      <dgm:spPr/>
    </dgm:pt>
    <dgm:pt modelId="{3CE694ED-FAD1-46D0-8956-E35D5A6EAFF2}" type="sibTrans" cxnId="{810B69A4-35D4-4426-9615-999685ACA9CB}">
      <dgm:prSet/>
      <dgm:spPr/>
    </dgm:pt>
    <dgm:pt modelId="{34ECC91F-6097-4637-AAA6-603FD5574DC2}">
      <dgm:prSet/>
      <dgm:spPr/>
      <dgm:t>
        <a:bodyPr/>
        <a:lstStyle/>
        <a:p>
          <a:r>
            <a:rPr lang="ar-SA" smtClean="0"/>
            <a:t>زیبایی در فرم و تکنیک</a:t>
          </a:r>
          <a:endParaRPr lang="en-US"/>
        </a:p>
      </dgm:t>
    </dgm:pt>
    <dgm:pt modelId="{0C27BB68-8CD4-44BE-AD6E-086E35938AE3}" type="parTrans" cxnId="{A3CCB7F2-511C-4FEB-B718-F6695F9E2A34}">
      <dgm:prSet/>
      <dgm:spPr/>
    </dgm:pt>
    <dgm:pt modelId="{D0C7E005-5A74-492C-9C8B-C18F5F62103E}" type="sibTrans" cxnId="{A3CCB7F2-511C-4FEB-B718-F6695F9E2A34}">
      <dgm:prSet/>
      <dgm:spPr/>
    </dgm:pt>
    <dgm:pt modelId="{3530D2FE-592B-4B10-97B7-482C76C89CA3}">
      <dgm:prSet/>
      <dgm:spPr/>
      <dgm:t>
        <a:bodyPr/>
        <a:lstStyle/>
        <a:p>
          <a:r>
            <a:rPr lang="ar-SA" smtClean="0"/>
            <a:t>زیبایی در مفهوم و محتوا</a:t>
          </a:r>
          <a:endParaRPr lang="en-US"/>
        </a:p>
      </dgm:t>
    </dgm:pt>
    <dgm:pt modelId="{CC9C3928-D054-4D8C-8ECF-20B2872748EF}" type="parTrans" cxnId="{4C581E3E-7523-4408-AE94-AC8EB85B35C8}">
      <dgm:prSet/>
      <dgm:spPr/>
    </dgm:pt>
    <dgm:pt modelId="{83BFA7E4-F757-435B-87DB-F6037BE2B5B0}" type="sibTrans" cxnId="{4C581E3E-7523-4408-AE94-AC8EB85B35C8}">
      <dgm:prSet/>
      <dgm:spPr/>
    </dgm:pt>
    <dgm:pt modelId="{B44D5505-ECA2-4148-BDDD-002A6F564D44}" type="pres">
      <dgm:prSet presAssocID="{A6EB5935-A86D-4A1A-9C05-86A4ADF52455}" presName="linearFlow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036FE930-02DA-4F16-97A3-13A06345ECD3}" type="pres">
      <dgm:prSet presAssocID="{469F1D1B-353C-4003-B1EC-FC82441BF6AB}" presName="compositeNode" presStyleCnt="0">
        <dgm:presLayoutVars>
          <dgm:bulletEnabled val="1"/>
        </dgm:presLayoutVars>
      </dgm:prSet>
      <dgm:spPr/>
    </dgm:pt>
    <dgm:pt modelId="{001025B3-4F5F-4143-BA0E-546AA3A853CA}" type="pres">
      <dgm:prSet presAssocID="{469F1D1B-353C-4003-B1EC-FC82441BF6AB}" presName="image" presStyleLbl="fgImgPlace1" presStyleIdx="0" presStyleCnt="4"/>
      <dgm:spPr/>
    </dgm:pt>
    <dgm:pt modelId="{33186188-78C7-40E7-9E7B-833C92F887F6}" type="pres">
      <dgm:prSet presAssocID="{469F1D1B-353C-4003-B1EC-FC82441BF6AB}" presName="child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B5F63A2-BA7F-43B1-B73A-05DDE07FF280}" type="pres">
      <dgm:prSet presAssocID="{469F1D1B-353C-4003-B1EC-FC82441BF6AB}" presName="parentNode" presStyleLbl="revTx" presStyleIdx="0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615A1CC-DAB3-4C77-8C23-E98A43295126}" type="pres">
      <dgm:prSet presAssocID="{D2AF6542-5F2D-4112-9F1F-3367F189BC15}" presName="sibTrans" presStyleCnt="0"/>
      <dgm:spPr/>
    </dgm:pt>
    <dgm:pt modelId="{112DAC6B-3BBA-45BC-B4FE-53333F0C1880}" type="pres">
      <dgm:prSet presAssocID="{307474AA-6401-4597-A94E-043F9CCEE3AB}" presName="compositeNode" presStyleCnt="0">
        <dgm:presLayoutVars>
          <dgm:bulletEnabled val="1"/>
        </dgm:presLayoutVars>
      </dgm:prSet>
      <dgm:spPr/>
    </dgm:pt>
    <dgm:pt modelId="{3B88E7F1-2D49-4522-9FEF-E5FD9160E9BE}" type="pres">
      <dgm:prSet presAssocID="{307474AA-6401-4597-A94E-043F9CCEE3AB}" presName="image" presStyleLbl="fgImgPlace1" presStyleIdx="1" presStyleCnt="4"/>
      <dgm:spPr/>
    </dgm:pt>
    <dgm:pt modelId="{FA2D3105-1F0E-4121-8A0A-29BC4EAE2240}" type="pres">
      <dgm:prSet presAssocID="{307474AA-6401-4597-A94E-043F9CCEE3AB}" presName="child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9C44C63-EA55-4EC0-B1D9-7E6870182E57}" type="pres">
      <dgm:prSet presAssocID="{307474AA-6401-4597-A94E-043F9CCEE3AB}" presName="parentNode" presStyleLbl="revTx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C7AB543-47CB-4E5B-BD6C-CD198D4E6F0D}" type="pres">
      <dgm:prSet presAssocID="{D0121E90-3C40-49E4-91A1-7FE4F4EAF608}" presName="sibTrans" presStyleCnt="0"/>
      <dgm:spPr/>
    </dgm:pt>
    <dgm:pt modelId="{4412D78D-E638-4F25-95AF-9A924832741E}" type="pres">
      <dgm:prSet presAssocID="{F67E9499-BEAC-4564-89E0-AF6D336F8A7E}" presName="compositeNode" presStyleCnt="0">
        <dgm:presLayoutVars>
          <dgm:bulletEnabled val="1"/>
        </dgm:presLayoutVars>
      </dgm:prSet>
      <dgm:spPr/>
    </dgm:pt>
    <dgm:pt modelId="{48AC090C-07D5-4C0A-8AEA-D78CFF3162FE}" type="pres">
      <dgm:prSet presAssocID="{F67E9499-BEAC-4564-89E0-AF6D336F8A7E}" presName="image" presStyleLbl="fgImgPlace1" presStyleIdx="2" presStyleCnt="4"/>
      <dgm:spPr/>
    </dgm:pt>
    <dgm:pt modelId="{D5DB5352-5722-46D2-9E6E-5BA7D23C5C5C}" type="pres">
      <dgm:prSet presAssocID="{F67E9499-BEAC-4564-89E0-AF6D336F8A7E}" presName="childNode" presStyleLbl="node1" presStyleIdx="2" presStyleCnt="4" custLinFactNeighborX="1535" custLinFactNeighborY="-135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A79A249-C947-48B3-A484-5CD911A73144}" type="pres">
      <dgm:prSet presAssocID="{F67E9499-BEAC-4564-89E0-AF6D336F8A7E}" presName="parentNode" presStyleLbl="revTx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9224D48-3AA0-4F74-BEC0-66145D6001BD}" type="pres">
      <dgm:prSet presAssocID="{15827676-E696-4C25-AB17-4D19131B4C34}" presName="sibTrans" presStyleCnt="0"/>
      <dgm:spPr/>
    </dgm:pt>
    <dgm:pt modelId="{98C76DB3-56FF-4511-9D9B-A486B80D95D1}" type="pres">
      <dgm:prSet presAssocID="{E3269BE6-851B-42BC-925C-C0709B3ECF0B}" presName="compositeNode" presStyleCnt="0">
        <dgm:presLayoutVars>
          <dgm:bulletEnabled val="1"/>
        </dgm:presLayoutVars>
      </dgm:prSet>
      <dgm:spPr/>
    </dgm:pt>
    <dgm:pt modelId="{A07BC8D3-CE0E-481A-905A-10826950A16B}" type="pres">
      <dgm:prSet presAssocID="{E3269BE6-851B-42BC-925C-C0709B3ECF0B}" presName="image" presStyleLbl="fgImgPlace1" presStyleIdx="3" presStyleCnt="4"/>
      <dgm:spPr/>
    </dgm:pt>
    <dgm:pt modelId="{E23834FC-D226-4BD3-8930-3CB4FC433D67}" type="pres">
      <dgm:prSet presAssocID="{E3269BE6-851B-42BC-925C-C0709B3ECF0B}" presName="childNode" presStyleLbl="node1" presStyleIdx="3" presStyleCnt="4" custLinFactNeighborX="-1213" custLinFactNeighborY="75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AE6BA13-C14B-4A60-A04B-7EFA36152ACE}" type="pres">
      <dgm:prSet presAssocID="{E3269BE6-851B-42BC-925C-C0709B3ECF0B}" presName="parentNode" presStyleLbl="revTx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F6C4DDF8-43AC-4306-A266-6A7920037472}" srcId="{A6EB5935-A86D-4A1A-9C05-86A4ADF52455}" destId="{469F1D1B-353C-4003-B1EC-FC82441BF6AB}" srcOrd="0" destOrd="0" parTransId="{8A8ECC4A-C699-4563-8318-A1179EA78F85}" sibTransId="{D2AF6542-5F2D-4112-9F1F-3367F189BC15}"/>
    <dgm:cxn modelId="{182E4205-6CA0-4ABA-80E7-64945E1CCFA0}" type="presOf" srcId="{F67E9499-BEAC-4564-89E0-AF6D336F8A7E}" destId="{EA79A249-C947-48B3-A484-5CD911A73144}" srcOrd="0" destOrd="0" presId="urn:microsoft.com/office/officeart/2005/8/layout/hList2#1"/>
    <dgm:cxn modelId="{4C581E3E-7523-4408-AE94-AC8EB85B35C8}" srcId="{E3269BE6-851B-42BC-925C-C0709B3ECF0B}" destId="{3530D2FE-592B-4B10-97B7-482C76C89CA3}" srcOrd="0" destOrd="0" parTransId="{CC9C3928-D054-4D8C-8ECF-20B2872748EF}" sibTransId="{83BFA7E4-F757-435B-87DB-F6037BE2B5B0}"/>
    <dgm:cxn modelId="{16ECB140-C55D-4BF0-AA0F-4A5586C00344}" srcId="{469F1D1B-353C-4003-B1EC-FC82441BF6AB}" destId="{D78C9AD3-9F02-4F9A-85E4-988AF5EB1CBB}" srcOrd="0" destOrd="0" parTransId="{215A47DD-1D6E-428C-8272-9977DB546F66}" sibTransId="{CB364CFD-4896-46B6-89FC-226984765545}"/>
    <dgm:cxn modelId="{A3CCB7F2-511C-4FEB-B718-F6695F9E2A34}" srcId="{F67E9499-BEAC-4564-89E0-AF6D336F8A7E}" destId="{34ECC91F-6097-4637-AAA6-603FD5574DC2}" srcOrd="0" destOrd="0" parTransId="{0C27BB68-8CD4-44BE-AD6E-086E35938AE3}" sibTransId="{D0C7E005-5A74-492C-9C8B-C18F5F62103E}"/>
    <dgm:cxn modelId="{5F209AA9-2291-4DC3-B2AB-AD9464D80125}" type="presOf" srcId="{D78C9AD3-9F02-4F9A-85E4-988AF5EB1CBB}" destId="{33186188-78C7-40E7-9E7B-833C92F887F6}" srcOrd="0" destOrd="0" presId="urn:microsoft.com/office/officeart/2005/8/layout/hList2#1"/>
    <dgm:cxn modelId="{C3CA22EE-A695-4117-A80F-72DDB409D6C7}" type="presOf" srcId="{469F1D1B-353C-4003-B1EC-FC82441BF6AB}" destId="{6B5F63A2-BA7F-43B1-B73A-05DDE07FF280}" srcOrd="0" destOrd="0" presId="urn:microsoft.com/office/officeart/2005/8/layout/hList2#1"/>
    <dgm:cxn modelId="{305C55B4-705B-4093-B0A1-9DF8B8739C66}" type="presOf" srcId="{34ECC91F-6097-4637-AAA6-603FD5574DC2}" destId="{D5DB5352-5722-46D2-9E6E-5BA7D23C5C5C}" srcOrd="0" destOrd="0" presId="urn:microsoft.com/office/officeart/2005/8/layout/hList2#1"/>
    <dgm:cxn modelId="{20E9778C-0EBA-4D7C-BB8F-4A909DEFC62D}" srcId="{A6EB5935-A86D-4A1A-9C05-86A4ADF52455}" destId="{F67E9499-BEAC-4564-89E0-AF6D336F8A7E}" srcOrd="2" destOrd="0" parTransId="{7E42CB01-FFA3-4CC2-8613-C67DD8B3AF29}" sibTransId="{15827676-E696-4C25-AB17-4D19131B4C34}"/>
    <dgm:cxn modelId="{72DF3BF9-604D-4F48-A3BC-A01C81B00B37}" type="presOf" srcId="{058196C3-E725-4AC4-AC6A-06EB406804F9}" destId="{FA2D3105-1F0E-4121-8A0A-29BC4EAE2240}" srcOrd="0" destOrd="0" presId="urn:microsoft.com/office/officeart/2005/8/layout/hList2#1"/>
    <dgm:cxn modelId="{017EFB81-18D9-43CE-9BA9-85E45E5B06AF}" type="presOf" srcId="{A6EB5935-A86D-4A1A-9C05-86A4ADF52455}" destId="{B44D5505-ECA2-4148-BDDD-002A6F564D44}" srcOrd="0" destOrd="0" presId="urn:microsoft.com/office/officeart/2005/8/layout/hList2#1"/>
    <dgm:cxn modelId="{810B69A4-35D4-4426-9615-999685ACA9CB}" srcId="{307474AA-6401-4597-A94E-043F9CCEE3AB}" destId="{058196C3-E725-4AC4-AC6A-06EB406804F9}" srcOrd="0" destOrd="0" parTransId="{2DE50771-91FD-46BA-BD0F-23F51467E978}" sibTransId="{3CE694ED-FAD1-46D0-8956-E35D5A6EAFF2}"/>
    <dgm:cxn modelId="{05EFEDF0-340D-4304-A577-04C1608474FB}" srcId="{A6EB5935-A86D-4A1A-9C05-86A4ADF52455}" destId="{307474AA-6401-4597-A94E-043F9CCEE3AB}" srcOrd="1" destOrd="0" parTransId="{4700655E-782C-4B5A-9B85-1C2DA3A6FC47}" sibTransId="{D0121E90-3C40-49E4-91A1-7FE4F4EAF608}"/>
    <dgm:cxn modelId="{909D015C-FC04-4B22-963D-BED0292E6AEF}" srcId="{A6EB5935-A86D-4A1A-9C05-86A4ADF52455}" destId="{E3269BE6-851B-42BC-925C-C0709B3ECF0B}" srcOrd="3" destOrd="0" parTransId="{67EE62A3-437B-4D49-B353-68B88A719A46}" sibTransId="{169073F5-EB69-4A4B-8C73-2EB4C46920A6}"/>
    <dgm:cxn modelId="{456B5246-C499-40E4-A8CA-88E997EAF98C}" type="presOf" srcId="{3530D2FE-592B-4B10-97B7-482C76C89CA3}" destId="{E23834FC-D226-4BD3-8930-3CB4FC433D67}" srcOrd="0" destOrd="0" presId="urn:microsoft.com/office/officeart/2005/8/layout/hList2#1"/>
    <dgm:cxn modelId="{5BE32B35-FE71-4351-8EFE-2BD50D1D5B19}" type="presOf" srcId="{307474AA-6401-4597-A94E-043F9CCEE3AB}" destId="{99C44C63-EA55-4EC0-B1D9-7E6870182E57}" srcOrd="0" destOrd="0" presId="urn:microsoft.com/office/officeart/2005/8/layout/hList2#1"/>
    <dgm:cxn modelId="{FF25E705-6648-467C-98BC-77E90E0F2A15}" type="presOf" srcId="{E3269BE6-851B-42BC-925C-C0709B3ECF0B}" destId="{8AE6BA13-C14B-4A60-A04B-7EFA36152ACE}" srcOrd="0" destOrd="0" presId="urn:microsoft.com/office/officeart/2005/8/layout/hList2#1"/>
    <dgm:cxn modelId="{F69358B1-829B-4290-8E95-F64CB6BDF3D1}" type="presParOf" srcId="{B44D5505-ECA2-4148-BDDD-002A6F564D44}" destId="{036FE930-02DA-4F16-97A3-13A06345ECD3}" srcOrd="0" destOrd="0" presId="urn:microsoft.com/office/officeart/2005/8/layout/hList2#1"/>
    <dgm:cxn modelId="{88732925-9B1C-47E8-AF5A-0D8881C960D4}" type="presParOf" srcId="{036FE930-02DA-4F16-97A3-13A06345ECD3}" destId="{001025B3-4F5F-4143-BA0E-546AA3A853CA}" srcOrd="0" destOrd="0" presId="urn:microsoft.com/office/officeart/2005/8/layout/hList2#1"/>
    <dgm:cxn modelId="{142FF7DA-89F6-47AA-A7FB-DC6B5437B5F5}" type="presParOf" srcId="{036FE930-02DA-4F16-97A3-13A06345ECD3}" destId="{33186188-78C7-40E7-9E7B-833C92F887F6}" srcOrd="1" destOrd="0" presId="urn:microsoft.com/office/officeart/2005/8/layout/hList2#1"/>
    <dgm:cxn modelId="{B82174F0-88F7-40DD-96E1-0AC0EB39E7AA}" type="presParOf" srcId="{036FE930-02DA-4F16-97A3-13A06345ECD3}" destId="{6B5F63A2-BA7F-43B1-B73A-05DDE07FF280}" srcOrd="2" destOrd="0" presId="urn:microsoft.com/office/officeart/2005/8/layout/hList2#1"/>
    <dgm:cxn modelId="{D4EB4337-D3AB-4FCC-A669-93505DB770AC}" type="presParOf" srcId="{B44D5505-ECA2-4148-BDDD-002A6F564D44}" destId="{8615A1CC-DAB3-4C77-8C23-E98A43295126}" srcOrd="1" destOrd="0" presId="urn:microsoft.com/office/officeart/2005/8/layout/hList2#1"/>
    <dgm:cxn modelId="{7C7AF7E2-9E35-487E-BE9B-5E0B3A7C97B5}" type="presParOf" srcId="{B44D5505-ECA2-4148-BDDD-002A6F564D44}" destId="{112DAC6B-3BBA-45BC-B4FE-53333F0C1880}" srcOrd="2" destOrd="0" presId="urn:microsoft.com/office/officeart/2005/8/layout/hList2#1"/>
    <dgm:cxn modelId="{2C504B40-D13F-453A-A865-407359363CD3}" type="presParOf" srcId="{112DAC6B-3BBA-45BC-B4FE-53333F0C1880}" destId="{3B88E7F1-2D49-4522-9FEF-E5FD9160E9BE}" srcOrd="0" destOrd="0" presId="urn:microsoft.com/office/officeart/2005/8/layout/hList2#1"/>
    <dgm:cxn modelId="{D48B6390-821E-40E5-B648-F5111EAF667B}" type="presParOf" srcId="{112DAC6B-3BBA-45BC-B4FE-53333F0C1880}" destId="{FA2D3105-1F0E-4121-8A0A-29BC4EAE2240}" srcOrd="1" destOrd="0" presId="urn:microsoft.com/office/officeart/2005/8/layout/hList2#1"/>
    <dgm:cxn modelId="{2C39A1C0-6DA0-408F-98FD-58450D4856E6}" type="presParOf" srcId="{112DAC6B-3BBA-45BC-B4FE-53333F0C1880}" destId="{99C44C63-EA55-4EC0-B1D9-7E6870182E57}" srcOrd="2" destOrd="0" presId="urn:microsoft.com/office/officeart/2005/8/layout/hList2#1"/>
    <dgm:cxn modelId="{F8CF5840-C4D5-4E68-B11C-FCE3B9E05D14}" type="presParOf" srcId="{B44D5505-ECA2-4148-BDDD-002A6F564D44}" destId="{9C7AB543-47CB-4E5B-BD6C-CD198D4E6F0D}" srcOrd="3" destOrd="0" presId="urn:microsoft.com/office/officeart/2005/8/layout/hList2#1"/>
    <dgm:cxn modelId="{8C852397-C819-49AB-9072-27A7EA03368F}" type="presParOf" srcId="{B44D5505-ECA2-4148-BDDD-002A6F564D44}" destId="{4412D78D-E638-4F25-95AF-9A924832741E}" srcOrd="4" destOrd="0" presId="urn:microsoft.com/office/officeart/2005/8/layout/hList2#1"/>
    <dgm:cxn modelId="{60E0C0CE-7B28-49E5-9731-61045DAA4F3D}" type="presParOf" srcId="{4412D78D-E638-4F25-95AF-9A924832741E}" destId="{48AC090C-07D5-4C0A-8AEA-D78CFF3162FE}" srcOrd="0" destOrd="0" presId="urn:microsoft.com/office/officeart/2005/8/layout/hList2#1"/>
    <dgm:cxn modelId="{05BD3B1C-5CDD-40C3-BBFC-066781A6E687}" type="presParOf" srcId="{4412D78D-E638-4F25-95AF-9A924832741E}" destId="{D5DB5352-5722-46D2-9E6E-5BA7D23C5C5C}" srcOrd="1" destOrd="0" presId="urn:microsoft.com/office/officeart/2005/8/layout/hList2#1"/>
    <dgm:cxn modelId="{4283989F-239A-4EC7-B5E9-23BF4C3BC828}" type="presParOf" srcId="{4412D78D-E638-4F25-95AF-9A924832741E}" destId="{EA79A249-C947-48B3-A484-5CD911A73144}" srcOrd="2" destOrd="0" presId="urn:microsoft.com/office/officeart/2005/8/layout/hList2#1"/>
    <dgm:cxn modelId="{5E510861-26C1-4F87-85C3-1FFEFDCE6318}" type="presParOf" srcId="{B44D5505-ECA2-4148-BDDD-002A6F564D44}" destId="{69224D48-3AA0-4F74-BEC0-66145D6001BD}" srcOrd="5" destOrd="0" presId="urn:microsoft.com/office/officeart/2005/8/layout/hList2#1"/>
    <dgm:cxn modelId="{AC513430-3698-47D3-BA44-D3F6474B9BC3}" type="presParOf" srcId="{B44D5505-ECA2-4148-BDDD-002A6F564D44}" destId="{98C76DB3-56FF-4511-9D9B-A486B80D95D1}" srcOrd="6" destOrd="0" presId="urn:microsoft.com/office/officeart/2005/8/layout/hList2#1"/>
    <dgm:cxn modelId="{EAC4FCFD-E5D4-41B6-A934-2616BE9AF35B}" type="presParOf" srcId="{98C76DB3-56FF-4511-9D9B-A486B80D95D1}" destId="{A07BC8D3-CE0E-481A-905A-10826950A16B}" srcOrd="0" destOrd="0" presId="urn:microsoft.com/office/officeart/2005/8/layout/hList2#1"/>
    <dgm:cxn modelId="{CDBB1709-6024-402C-9D5B-0F4A0D3B167D}" type="presParOf" srcId="{98C76DB3-56FF-4511-9D9B-A486B80D95D1}" destId="{E23834FC-D226-4BD3-8930-3CB4FC433D67}" srcOrd="1" destOrd="0" presId="urn:microsoft.com/office/officeart/2005/8/layout/hList2#1"/>
    <dgm:cxn modelId="{8FD94031-3DEA-414E-ADA5-08F08901D8DB}" type="presParOf" srcId="{98C76DB3-56FF-4511-9D9B-A486B80D95D1}" destId="{8AE6BA13-C14B-4A60-A04B-7EFA36152ACE}" srcOrd="2" destOrd="0" presId="urn:microsoft.com/office/officeart/2005/8/layout/hList2#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DA4DF1E8-2F4A-4D24-8A39-FA10D66B985A}" type="doc">
      <dgm:prSet loTypeId="urn:microsoft.com/office/officeart/2005/8/layout/radial4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pPr rtl="1"/>
          <a:endParaRPr lang="fa-IR"/>
        </a:p>
      </dgm:t>
    </dgm:pt>
    <dgm:pt modelId="{D2860B65-3900-4059-9311-E13898C0C403}">
      <dgm:prSet phldrT="[Text]" custT="1"/>
      <dgm:spPr/>
      <dgm:t>
        <a:bodyPr/>
        <a:lstStyle/>
        <a:p>
          <a:pPr rtl="1"/>
          <a:r>
            <a:rPr lang="fa-IR" sz="2000" dirty="0" smtClean="0">
              <a:solidFill>
                <a:srgbClr val="00B050"/>
              </a:solidFill>
              <a:cs typeface="B Titr" panose="020B0604020202020204" charset="-78"/>
            </a:rPr>
            <a:t>هنرهای زیبا</a:t>
          </a:r>
          <a:endParaRPr lang="fa-IR" sz="2000" dirty="0">
            <a:solidFill>
              <a:srgbClr val="00B050"/>
            </a:solidFill>
            <a:cs typeface="B Titr" panose="020B0604020202020204" charset="-78"/>
          </a:endParaRPr>
        </a:p>
      </dgm:t>
    </dgm:pt>
    <dgm:pt modelId="{C6B546B7-0A50-47EB-AC39-ADA7A77600D2}" type="parTrans" cxnId="{FF70B2B4-2D55-46B7-8B35-265A96100ABF}">
      <dgm:prSet/>
      <dgm:spPr/>
      <dgm:t>
        <a:bodyPr/>
        <a:lstStyle/>
        <a:p>
          <a:pPr rtl="1"/>
          <a:endParaRPr lang="fa-IR"/>
        </a:p>
      </dgm:t>
    </dgm:pt>
    <dgm:pt modelId="{5D34ABF4-FBBD-4B26-BAA7-B4B8C686B5F3}" type="sibTrans" cxnId="{FF70B2B4-2D55-46B7-8B35-265A96100ABF}">
      <dgm:prSet/>
      <dgm:spPr/>
      <dgm:t>
        <a:bodyPr/>
        <a:lstStyle/>
        <a:p>
          <a:pPr rtl="1"/>
          <a:endParaRPr lang="fa-IR"/>
        </a:p>
      </dgm:t>
    </dgm:pt>
    <dgm:pt modelId="{EEDA402A-B258-450F-B57D-54F0F11B40B4}">
      <dgm:prSet phldrT="[Text]"/>
      <dgm:spPr/>
      <dgm:t>
        <a:bodyPr/>
        <a:lstStyle/>
        <a:p>
          <a:pPr rtl="1"/>
          <a:r>
            <a:rPr lang="fa-IR" dirty="0" smtClean="0">
              <a:solidFill>
                <a:srgbClr val="002060"/>
              </a:solidFill>
              <a:cs typeface="B Titr" panose="020B0604020202020204" charset="-78"/>
            </a:rPr>
            <a:t>مصور وصامت</a:t>
          </a:r>
          <a:endParaRPr lang="fa-IR" dirty="0">
            <a:solidFill>
              <a:srgbClr val="002060"/>
            </a:solidFill>
            <a:cs typeface="B Titr" panose="020B0604020202020204" charset="-78"/>
          </a:endParaRPr>
        </a:p>
      </dgm:t>
    </dgm:pt>
    <dgm:pt modelId="{4B6D86F3-850C-472E-900E-D57735C20596}" type="parTrans" cxnId="{D59A403F-09F7-4B0C-B12E-987AD3C3BFB2}">
      <dgm:prSet/>
      <dgm:spPr/>
      <dgm:t>
        <a:bodyPr/>
        <a:lstStyle/>
        <a:p>
          <a:pPr rtl="1"/>
          <a:endParaRPr lang="fa-IR"/>
        </a:p>
      </dgm:t>
    </dgm:pt>
    <dgm:pt modelId="{66C6FE34-8DFB-42C6-A3FD-55AB3F984CB3}" type="sibTrans" cxnId="{D59A403F-09F7-4B0C-B12E-987AD3C3BFB2}">
      <dgm:prSet/>
      <dgm:spPr/>
      <dgm:t>
        <a:bodyPr/>
        <a:lstStyle/>
        <a:p>
          <a:pPr rtl="1"/>
          <a:endParaRPr lang="fa-IR"/>
        </a:p>
      </dgm:t>
    </dgm:pt>
    <dgm:pt modelId="{129EC457-2A10-49BF-8157-BABF0193EEEB}">
      <dgm:prSet phldrT="[Text]"/>
      <dgm:spPr/>
      <dgm:t>
        <a:bodyPr/>
        <a:lstStyle/>
        <a:p>
          <a:pPr rtl="1"/>
          <a:r>
            <a:rPr lang="fa-IR" dirty="0" smtClean="0">
              <a:solidFill>
                <a:srgbClr val="FF0000"/>
              </a:solidFill>
              <a:cs typeface="B Titr" panose="020B0604020202020204" charset="-78"/>
            </a:rPr>
            <a:t>فونیک</a:t>
          </a:r>
          <a:r>
            <a:rPr lang="fa-IR" dirty="0" smtClean="0"/>
            <a:t> </a:t>
          </a:r>
          <a:endParaRPr lang="fa-IR" dirty="0"/>
        </a:p>
      </dgm:t>
    </dgm:pt>
    <dgm:pt modelId="{0A17ED85-31A9-4C0A-81B1-00F8C642D0EE}" type="parTrans" cxnId="{35279D9D-D674-4979-A758-759D27533758}">
      <dgm:prSet/>
      <dgm:spPr/>
      <dgm:t>
        <a:bodyPr/>
        <a:lstStyle/>
        <a:p>
          <a:pPr rtl="1"/>
          <a:endParaRPr lang="fa-IR"/>
        </a:p>
      </dgm:t>
    </dgm:pt>
    <dgm:pt modelId="{B9BED829-1AC3-4791-985C-1D051FC1F141}" type="sibTrans" cxnId="{35279D9D-D674-4979-A758-759D27533758}">
      <dgm:prSet/>
      <dgm:spPr/>
      <dgm:t>
        <a:bodyPr/>
        <a:lstStyle/>
        <a:p>
          <a:pPr rtl="1"/>
          <a:endParaRPr lang="fa-IR"/>
        </a:p>
      </dgm:t>
    </dgm:pt>
    <dgm:pt modelId="{DEA1DDBE-DF5B-4D21-B33F-351B69DC5BCE}">
      <dgm:prSet phldrT="[Text]"/>
      <dgm:spPr/>
      <dgm:t>
        <a:bodyPr/>
        <a:lstStyle/>
        <a:p>
          <a:pPr rtl="1"/>
          <a:r>
            <a:rPr lang="fa-IR" dirty="0" smtClean="0">
              <a:solidFill>
                <a:srgbClr val="7030A0"/>
              </a:solidFill>
              <a:cs typeface="2  Titr" panose="00000700000000000000" charset="-78"/>
            </a:rPr>
            <a:t>تجسمی</a:t>
          </a:r>
          <a:r>
            <a:rPr lang="fa-IR" dirty="0" smtClean="0"/>
            <a:t> </a:t>
          </a:r>
          <a:endParaRPr lang="fa-IR" dirty="0"/>
        </a:p>
      </dgm:t>
    </dgm:pt>
    <dgm:pt modelId="{764B3167-5F88-4AC6-8EBE-EC878D308A11}" type="parTrans" cxnId="{DC9A19CC-BCB2-4F0E-98DD-B77ABD68CC67}">
      <dgm:prSet/>
      <dgm:spPr/>
      <dgm:t>
        <a:bodyPr/>
        <a:lstStyle/>
        <a:p>
          <a:pPr rtl="1"/>
          <a:endParaRPr lang="fa-IR"/>
        </a:p>
      </dgm:t>
    </dgm:pt>
    <dgm:pt modelId="{1C0F16F1-0CA1-49D4-AD89-020055C2A65F}" type="sibTrans" cxnId="{DC9A19CC-BCB2-4F0E-98DD-B77ABD68CC67}">
      <dgm:prSet/>
      <dgm:spPr/>
      <dgm:t>
        <a:bodyPr/>
        <a:lstStyle/>
        <a:p>
          <a:pPr rtl="1"/>
          <a:endParaRPr lang="fa-IR"/>
        </a:p>
      </dgm:t>
    </dgm:pt>
    <dgm:pt modelId="{5BB48F44-781D-4947-A71B-9524160E492D}">
      <dgm:prSet/>
      <dgm:spPr/>
      <dgm:t>
        <a:bodyPr/>
        <a:lstStyle/>
        <a:p>
          <a:endParaRPr lang="en-GB" dirty="0"/>
        </a:p>
      </dgm:t>
    </dgm:pt>
    <dgm:pt modelId="{E45EE593-2B23-48BF-956F-C3995F302A48}" type="parTrans" cxnId="{99479789-3149-4536-BCBA-7C38102CE9C2}">
      <dgm:prSet/>
      <dgm:spPr/>
      <dgm:t>
        <a:bodyPr/>
        <a:lstStyle/>
        <a:p>
          <a:pPr rtl="1"/>
          <a:endParaRPr lang="fa-IR"/>
        </a:p>
      </dgm:t>
    </dgm:pt>
    <dgm:pt modelId="{A7B96E61-2183-47B5-AF1E-500C9F7DC624}" type="sibTrans" cxnId="{99479789-3149-4536-BCBA-7C38102CE9C2}">
      <dgm:prSet/>
      <dgm:spPr/>
      <dgm:t>
        <a:bodyPr/>
        <a:lstStyle/>
        <a:p>
          <a:pPr rtl="1"/>
          <a:endParaRPr lang="fa-IR"/>
        </a:p>
      </dgm:t>
    </dgm:pt>
    <dgm:pt modelId="{D2DB3783-09AA-43D1-B38F-DFD4F65748FD}" type="pres">
      <dgm:prSet presAssocID="{DA4DF1E8-2F4A-4D24-8A39-FA10D66B985A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BCECDD8B-31F8-4589-9506-26A10CCE1FD4}" type="pres">
      <dgm:prSet presAssocID="{D2860B65-3900-4059-9311-E13898C0C403}" presName="centerShape" presStyleLbl="node0" presStyleIdx="0" presStyleCnt="1" custScaleX="58634" custScaleY="100575" custLinFactNeighborX="-1475" custLinFactNeighborY="-18841"/>
      <dgm:spPr/>
      <dgm:t>
        <a:bodyPr/>
        <a:lstStyle/>
        <a:p>
          <a:endParaRPr lang="en-GB"/>
        </a:p>
      </dgm:t>
    </dgm:pt>
    <dgm:pt modelId="{497E7C87-2C56-48E4-BB92-3942E2B74978}" type="pres">
      <dgm:prSet presAssocID="{4B6D86F3-850C-472E-900E-D57735C20596}" presName="parTrans" presStyleLbl="bgSibTrans2D1" presStyleIdx="0" presStyleCnt="3" custScaleX="64580" custScaleY="152321" custLinFactNeighborX="10732" custLinFactNeighborY="50469"/>
      <dgm:spPr/>
      <dgm:t>
        <a:bodyPr/>
        <a:lstStyle/>
        <a:p>
          <a:endParaRPr lang="en-GB"/>
        </a:p>
      </dgm:t>
    </dgm:pt>
    <dgm:pt modelId="{A030714D-A674-4B5F-89BB-147FB282D798}" type="pres">
      <dgm:prSet presAssocID="{EEDA402A-B258-450F-B57D-54F0F11B40B4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67558EAE-3133-4E93-8CD9-F6061FBCC2A0}" type="pres">
      <dgm:prSet presAssocID="{0A17ED85-31A9-4C0A-81B1-00F8C642D0EE}" presName="parTrans" presStyleLbl="bgSibTrans2D1" presStyleIdx="1" presStyleCnt="3" custScaleX="79664" custScaleY="112171" custLinFactNeighborX="3910" custLinFactNeighborY="108"/>
      <dgm:spPr/>
      <dgm:t>
        <a:bodyPr/>
        <a:lstStyle/>
        <a:p>
          <a:endParaRPr lang="en-GB"/>
        </a:p>
      </dgm:t>
    </dgm:pt>
    <dgm:pt modelId="{E8A9F6F2-1BCE-48D5-948C-F780B633000F}" type="pres">
      <dgm:prSet presAssocID="{129EC457-2A10-49BF-8157-BABF0193EEEB}" presName="node" presStyleLbl="node1" presStyleIdx="1" presStyleCnt="3" custRadScaleRad="119428" custRadScaleInc="-776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F32062F5-56A4-4606-BEC8-B29FE92D8EAD}" type="pres">
      <dgm:prSet presAssocID="{764B3167-5F88-4AC6-8EBE-EC878D308A11}" presName="parTrans" presStyleLbl="bgSibTrans2D1" presStyleIdx="2" presStyleCnt="3" custScaleX="63016" custScaleY="165460" custLinFactY="54053" custLinFactNeighborX="5661" custLinFactNeighborY="100000"/>
      <dgm:spPr/>
      <dgm:t>
        <a:bodyPr/>
        <a:lstStyle/>
        <a:p>
          <a:endParaRPr lang="en-GB"/>
        </a:p>
      </dgm:t>
    </dgm:pt>
    <dgm:pt modelId="{9A0F1033-6369-4C59-BB23-F922579B1550}" type="pres">
      <dgm:prSet presAssocID="{DEA1DDBE-DF5B-4D21-B33F-351B69DC5BCE}" presName="node" presStyleLbl="node1" presStyleIdx="2" presStyleCnt="3" custRadScaleRad="103458" custRadScaleInc="-10090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</dgm:ptLst>
  <dgm:cxnLst>
    <dgm:cxn modelId="{69C0620C-EF93-4646-AEB7-5EA259D803F4}" type="presOf" srcId="{DA4DF1E8-2F4A-4D24-8A39-FA10D66B985A}" destId="{D2DB3783-09AA-43D1-B38F-DFD4F65748FD}" srcOrd="0" destOrd="0" presId="urn:microsoft.com/office/officeart/2005/8/layout/radial4"/>
    <dgm:cxn modelId="{92C23A50-A0B5-42F6-AC58-9352C45B9CEC}" type="presOf" srcId="{4B6D86F3-850C-472E-900E-D57735C20596}" destId="{497E7C87-2C56-48E4-BB92-3942E2B74978}" srcOrd="0" destOrd="0" presId="urn:microsoft.com/office/officeart/2005/8/layout/radial4"/>
    <dgm:cxn modelId="{D0D90044-ED6C-472C-B45B-E2CAEA4E435D}" type="presOf" srcId="{0A17ED85-31A9-4C0A-81B1-00F8C642D0EE}" destId="{67558EAE-3133-4E93-8CD9-F6061FBCC2A0}" srcOrd="0" destOrd="0" presId="urn:microsoft.com/office/officeart/2005/8/layout/radial4"/>
    <dgm:cxn modelId="{35279D9D-D674-4979-A758-759D27533758}" srcId="{D2860B65-3900-4059-9311-E13898C0C403}" destId="{129EC457-2A10-49BF-8157-BABF0193EEEB}" srcOrd="1" destOrd="0" parTransId="{0A17ED85-31A9-4C0A-81B1-00F8C642D0EE}" sibTransId="{B9BED829-1AC3-4791-985C-1D051FC1F141}"/>
    <dgm:cxn modelId="{D59A403F-09F7-4B0C-B12E-987AD3C3BFB2}" srcId="{D2860B65-3900-4059-9311-E13898C0C403}" destId="{EEDA402A-B258-450F-B57D-54F0F11B40B4}" srcOrd="0" destOrd="0" parTransId="{4B6D86F3-850C-472E-900E-D57735C20596}" sibTransId="{66C6FE34-8DFB-42C6-A3FD-55AB3F984CB3}"/>
    <dgm:cxn modelId="{99479789-3149-4536-BCBA-7C38102CE9C2}" srcId="{DA4DF1E8-2F4A-4D24-8A39-FA10D66B985A}" destId="{5BB48F44-781D-4947-A71B-9524160E492D}" srcOrd="1" destOrd="0" parTransId="{E45EE593-2B23-48BF-956F-C3995F302A48}" sibTransId="{A7B96E61-2183-47B5-AF1E-500C9F7DC624}"/>
    <dgm:cxn modelId="{50790435-0540-4FC7-BC0A-C318D75485AB}" type="presOf" srcId="{DEA1DDBE-DF5B-4D21-B33F-351B69DC5BCE}" destId="{9A0F1033-6369-4C59-BB23-F922579B1550}" srcOrd="0" destOrd="0" presId="urn:microsoft.com/office/officeart/2005/8/layout/radial4"/>
    <dgm:cxn modelId="{63E2D39D-FDD9-40E6-89C0-7EACC87AA472}" type="presOf" srcId="{EEDA402A-B258-450F-B57D-54F0F11B40B4}" destId="{A030714D-A674-4B5F-89BB-147FB282D798}" srcOrd="0" destOrd="0" presId="urn:microsoft.com/office/officeart/2005/8/layout/radial4"/>
    <dgm:cxn modelId="{0D6A0AC9-51F1-4640-A481-74303B3C4017}" type="presOf" srcId="{764B3167-5F88-4AC6-8EBE-EC878D308A11}" destId="{F32062F5-56A4-4606-BEC8-B29FE92D8EAD}" srcOrd="0" destOrd="0" presId="urn:microsoft.com/office/officeart/2005/8/layout/radial4"/>
    <dgm:cxn modelId="{3C423561-2A12-4117-884C-C234CE13949B}" type="presOf" srcId="{D2860B65-3900-4059-9311-E13898C0C403}" destId="{BCECDD8B-31F8-4589-9506-26A10CCE1FD4}" srcOrd="0" destOrd="0" presId="urn:microsoft.com/office/officeart/2005/8/layout/radial4"/>
    <dgm:cxn modelId="{959BE77C-D9F5-4D28-8559-3322A149D228}" type="presOf" srcId="{129EC457-2A10-49BF-8157-BABF0193EEEB}" destId="{E8A9F6F2-1BCE-48D5-948C-F780B633000F}" srcOrd="0" destOrd="0" presId="urn:microsoft.com/office/officeart/2005/8/layout/radial4"/>
    <dgm:cxn modelId="{FF70B2B4-2D55-46B7-8B35-265A96100ABF}" srcId="{DA4DF1E8-2F4A-4D24-8A39-FA10D66B985A}" destId="{D2860B65-3900-4059-9311-E13898C0C403}" srcOrd="0" destOrd="0" parTransId="{C6B546B7-0A50-47EB-AC39-ADA7A77600D2}" sibTransId="{5D34ABF4-FBBD-4B26-BAA7-B4B8C686B5F3}"/>
    <dgm:cxn modelId="{DC9A19CC-BCB2-4F0E-98DD-B77ABD68CC67}" srcId="{D2860B65-3900-4059-9311-E13898C0C403}" destId="{DEA1DDBE-DF5B-4D21-B33F-351B69DC5BCE}" srcOrd="2" destOrd="0" parTransId="{764B3167-5F88-4AC6-8EBE-EC878D308A11}" sibTransId="{1C0F16F1-0CA1-49D4-AD89-020055C2A65F}"/>
    <dgm:cxn modelId="{E9C1150D-4AB9-417E-B9B3-E01407CBAEA1}" type="presParOf" srcId="{D2DB3783-09AA-43D1-B38F-DFD4F65748FD}" destId="{BCECDD8B-31F8-4589-9506-26A10CCE1FD4}" srcOrd="0" destOrd="0" presId="urn:microsoft.com/office/officeart/2005/8/layout/radial4"/>
    <dgm:cxn modelId="{B8D34960-4094-4CDC-9D4C-F5156DFD9DC2}" type="presParOf" srcId="{D2DB3783-09AA-43D1-B38F-DFD4F65748FD}" destId="{497E7C87-2C56-48E4-BB92-3942E2B74978}" srcOrd="1" destOrd="0" presId="urn:microsoft.com/office/officeart/2005/8/layout/radial4"/>
    <dgm:cxn modelId="{A0D166E3-780E-4E5C-A061-8C47CC1B8314}" type="presParOf" srcId="{D2DB3783-09AA-43D1-B38F-DFD4F65748FD}" destId="{A030714D-A674-4B5F-89BB-147FB282D798}" srcOrd="2" destOrd="0" presId="urn:microsoft.com/office/officeart/2005/8/layout/radial4"/>
    <dgm:cxn modelId="{2DB6ED98-6CD4-417F-AC10-67C31722B25D}" type="presParOf" srcId="{D2DB3783-09AA-43D1-B38F-DFD4F65748FD}" destId="{67558EAE-3133-4E93-8CD9-F6061FBCC2A0}" srcOrd="3" destOrd="0" presId="urn:microsoft.com/office/officeart/2005/8/layout/radial4"/>
    <dgm:cxn modelId="{5F28BBE8-C545-4B21-B493-7A6E16D64DC1}" type="presParOf" srcId="{D2DB3783-09AA-43D1-B38F-DFD4F65748FD}" destId="{E8A9F6F2-1BCE-48D5-948C-F780B633000F}" srcOrd="4" destOrd="0" presId="urn:microsoft.com/office/officeart/2005/8/layout/radial4"/>
    <dgm:cxn modelId="{2DD448BC-2FDD-4F50-8869-F72D2E0BFF9A}" type="presParOf" srcId="{D2DB3783-09AA-43D1-B38F-DFD4F65748FD}" destId="{F32062F5-56A4-4606-BEC8-B29FE92D8EAD}" srcOrd="5" destOrd="0" presId="urn:microsoft.com/office/officeart/2005/8/layout/radial4"/>
    <dgm:cxn modelId="{634EDC96-EE72-448B-A3E1-29739F1AF7E7}" type="presParOf" srcId="{D2DB3783-09AA-43D1-B38F-DFD4F65748FD}" destId="{9A0F1033-6369-4C59-BB23-F922579B1550}" srcOrd="6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652CBDD8-45C4-43A2-AABF-9FFC0F7F2FF2}" type="doc">
      <dgm:prSet loTypeId="urn:microsoft.com/office/officeart/2005/8/layout/chevron2" loCatId="list" qsTypeId="urn:microsoft.com/office/officeart/2005/8/quickstyle/simple1" qsCatId="simple" csTypeId="urn:microsoft.com/office/officeart/2005/8/colors/accent3_1" csCatId="accent3" phldr="1"/>
      <dgm:spPr/>
      <dgm:t>
        <a:bodyPr/>
        <a:lstStyle/>
        <a:p>
          <a:pPr rtl="1"/>
          <a:endParaRPr lang="fa-IR"/>
        </a:p>
      </dgm:t>
    </dgm:pt>
    <dgm:pt modelId="{D5A4ED96-269F-458C-AF31-84E42482EA8A}">
      <dgm:prSet phldrT="[Text]"/>
      <dgm:spPr/>
      <dgm:t>
        <a:bodyPr/>
        <a:lstStyle/>
        <a:p>
          <a:pPr rtl="1"/>
          <a:r>
            <a:rPr lang="fa-IR" dirty="0" smtClean="0">
              <a:solidFill>
                <a:srgbClr val="FF0000"/>
              </a:solidFill>
            </a:rPr>
            <a:t>تجسمی </a:t>
          </a:r>
          <a:endParaRPr lang="fa-IR" dirty="0">
            <a:solidFill>
              <a:srgbClr val="FF0000"/>
            </a:solidFill>
          </a:endParaRPr>
        </a:p>
      </dgm:t>
    </dgm:pt>
    <dgm:pt modelId="{82DE61F5-CA66-4C5A-8534-90B4974807DD}" type="parTrans" cxnId="{70E20C90-E647-4347-AD58-EFB697FDEEEE}">
      <dgm:prSet/>
      <dgm:spPr/>
      <dgm:t>
        <a:bodyPr/>
        <a:lstStyle/>
        <a:p>
          <a:pPr rtl="1"/>
          <a:endParaRPr lang="fa-IR"/>
        </a:p>
      </dgm:t>
    </dgm:pt>
    <dgm:pt modelId="{34ED2A68-159E-448B-B0DB-19F8B5AE534B}" type="sibTrans" cxnId="{70E20C90-E647-4347-AD58-EFB697FDEEEE}">
      <dgm:prSet/>
      <dgm:spPr/>
      <dgm:t>
        <a:bodyPr/>
        <a:lstStyle/>
        <a:p>
          <a:pPr rtl="1"/>
          <a:endParaRPr lang="fa-IR"/>
        </a:p>
      </dgm:t>
    </dgm:pt>
    <dgm:pt modelId="{42F8C0B8-B1F1-4351-B6F2-D6221A767F85}">
      <dgm:prSet phldrT="[Text]"/>
      <dgm:spPr/>
      <dgm:t>
        <a:bodyPr/>
        <a:lstStyle/>
        <a:p>
          <a:pPr rtl="1"/>
          <a:r>
            <a:rPr lang="fa-IR" dirty="0" smtClean="0">
              <a:solidFill>
                <a:srgbClr val="FF0000"/>
              </a:solidFill>
            </a:rPr>
            <a:t>فونیک</a:t>
          </a:r>
          <a:endParaRPr lang="fa-IR" dirty="0">
            <a:solidFill>
              <a:srgbClr val="FF0000"/>
            </a:solidFill>
          </a:endParaRPr>
        </a:p>
      </dgm:t>
    </dgm:pt>
    <dgm:pt modelId="{D8CF493C-56B2-490D-9A4B-1A46CB0F427A}" type="parTrans" cxnId="{56A11954-155C-4E97-A789-91AF065EA503}">
      <dgm:prSet/>
      <dgm:spPr/>
      <dgm:t>
        <a:bodyPr/>
        <a:lstStyle/>
        <a:p>
          <a:pPr rtl="1"/>
          <a:endParaRPr lang="fa-IR"/>
        </a:p>
      </dgm:t>
    </dgm:pt>
    <dgm:pt modelId="{3026ACBF-351C-4F70-879D-60C0214C921B}" type="sibTrans" cxnId="{56A11954-155C-4E97-A789-91AF065EA503}">
      <dgm:prSet/>
      <dgm:spPr/>
      <dgm:t>
        <a:bodyPr/>
        <a:lstStyle/>
        <a:p>
          <a:pPr rtl="1"/>
          <a:endParaRPr lang="fa-IR"/>
        </a:p>
      </dgm:t>
    </dgm:pt>
    <dgm:pt modelId="{82B7FE35-00B4-4C0E-8F49-CBC95124057E}">
      <dgm:prSet phldrT="[Text]"/>
      <dgm:spPr/>
      <dgm:t>
        <a:bodyPr/>
        <a:lstStyle/>
        <a:p>
          <a:pPr rtl="1"/>
          <a:r>
            <a:rPr lang="fa-IR" dirty="0" smtClean="0">
              <a:solidFill>
                <a:srgbClr val="FF0000"/>
              </a:solidFill>
            </a:rPr>
            <a:t>مصوت وصامت</a:t>
          </a:r>
          <a:r>
            <a:rPr lang="fa-IR" dirty="0" smtClean="0"/>
            <a:t> </a:t>
          </a:r>
          <a:endParaRPr lang="fa-IR" dirty="0"/>
        </a:p>
      </dgm:t>
    </dgm:pt>
    <dgm:pt modelId="{9EDBE309-FA54-4E53-AADA-677B41C318DF}" type="parTrans" cxnId="{ED86BE68-C1B9-408E-85B0-05211568BA56}">
      <dgm:prSet/>
      <dgm:spPr/>
      <dgm:t>
        <a:bodyPr/>
        <a:lstStyle/>
        <a:p>
          <a:pPr rtl="1"/>
          <a:endParaRPr lang="fa-IR"/>
        </a:p>
      </dgm:t>
    </dgm:pt>
    <dgm:pt modelId="{DBCD3C6F-3923-4A1E-8E5B-C782019DC619}" type="sibTrans" cxnId="{ED86BE68-C1B9-408E-85B0-05211568BA56}">
      <dgm:prSet/>
      <dgm:spPr/>
      <dgm:t>
        <a:bodyPr/>
        <a:lstStyle/>
        <a:p>
          <a:pPr rtl="1"/>
          <a:endParaRPr lang="fa-IR"/>
        </a:p>
      </dgm:t>
    </dgm:pt>
    <dgm:pt modelId="{F015E851-04CE-4974-814E-B5D96CA70617}">
      <dgm:prSet/>
      <dgm:spPr/>
      <dgm:t>
        <a:bodyPr/>
        <a:lstStyle/>
        <a:p>
          <a:pPr rtl="1"/>
          <a:r>
            <a:rPr lang="fa-IR" dirty="0" smtClean="0"/>
            <a:t>هنر های تجسمی :بیشتر با بینایی انسان در ارتباط است (طراحی گرافیگ عکاسی مجسمه سازی و ... )</a:t>
          </a:r>
          <a:endParaRPr lang="fa-IR" dirty="0"/>
        </a:p>
      </dgm:t>
    </dgm:pt>
    <dgm:pt modelId="{82847A05-E151-4FF4-BAF1-BF019A411CAA}" type="parTrans" cxnId="{8323E29C-A938-48AA-8CB9-F8D46A360FF7}">
      <dgm:prSet/>
      <dgm:spPr/>
      <dgm:t>
        <a:bodyPr/>
        <a:lstStyle/>
        <a:p>
          <a:pPr rtl="1"/>
          <a:endParaRPr lang="fa-IR"/>
        </a:p>
      </dgm:t>
    </dgm:pt>
    <dgm:pt modelId="{F17DD389-AB3F-4609-8A4A-91006DCF65A5}" type="sibTrans" cxnId="{8323E29C-A938-48AA-8CB9-F8D46A360FF7}">
      <dgm:prSet/>
      <dgm:spPr/>
      <dgm:t>
        <a:bodyPr/>
        <a:lstStyle/>
        <a:p>
          <a:pPr rtl="1"/>
          <a:endParaRPr lang="fa-IR"/>
        </a:p>
      </dgm:t>
    </dgm:pt>
    <dgm:pt modelId="{6F8FF85B-66A0-40E8-9AC5-47B101B34608}">
      <dgm:prSet/>
      <dgm:spPr/>
      <dgm:t>
        <a:bodyPr/>
        <a:lstStyle/>
        <a:p>
          <a:pPr rtl="1"/>
          <a:endParaRPr lang="fa-IR" dirty="0"/>
        </a:p>
      </dgm:t>
    </dgm:pt>
    <dgm:pt modelId="{3C9780E8-0F87-4439-9BEA-120BEDCA153B}" type="parTrans" cxnId="{FB7F9127-C40D-483A-A911-D526142B2F82}">
      <dgm:prSet/>
      <dgm:spPr/>
      <dgm:t>
        <a:bodyPr/>
        <a:lstStyle/>
        <a:p>
          <a:pPr rtl="1"/>
          <a:endParaRPr lang="fa-IR"/>
        </a:p>
      </dgm:t>
    </dgm:pt>
    <dgm:pt modelId="{C104B095-AB56-415B-9C52-9D48AB092804}" type="sibTrans" cxnId="{FB7F9127-C40D-483A-A911-D526142B2F82}">
      <dgm:prSet/>
      <dgm:spPr/>
      <dgm:t>
        <a:bodyPr/>
        <a:lstStyle/>
        <a:p>
          <a:pPr rtl="1"/>
          <a:endParaRPr lang="fa-IR"/>
        </a:p>
      </dgm:t>
    </dgm:pt>
    <dgm:pt modelId="{4BC396CD-B0C6-41F2-8B0D-6BCAAA4ECFCD}">
      <dgm:prSet/>
      <dgm:spPr/>
      <dgm:t>
        <a:bodyPr/>
        <a:lstStyle/>
        <a:p>
          <a:pPr rtl="1"/>
          <a:r>
            <a:rPr lang="fa-IR" dirty="0" smtClean="0"/>
            <a:t>بیشتر با شنوایی در ارتباط است شعر موسیقی اواز</a:t>
          </a:r>
          <a:endParaRPr lang="fa-IR" dirty="0"/>
        </a:p>
      </dgm:t>
    </dgm:pt>
    <dgm:pt modelId="{3E3FD520-F393-41D9-92CE-1FE8D5CE596B}" type="parTrans" cxnId="{F61C1447-E721-4099-A069-8DB65EB03C13}">
      <dgm:prSet/>
      <dgm:spPr/>
      <dgm:t>
        <a:bodyPr/>
        <a:lstStyle/>
        <a:p>
          <a:pPr rtl="1"/>
          <a:endParaRPr lang="fa-IR"/>
        </a:p>
      </dgm:t>
    </dgm:pt>
    <dgm:pt modelId="{5D9C3051-C12F-4A20-B095-E6530C3F1FA1}" type="sibTrans" cxnId="{F61C1447-E721-4099-A069-8DB65EB03C13}">
      <dgm:prSet/>
      <dgm:spPr/>
      <dgm:t>
        <a:bodyPr/>
        <a:lstStyle/>
        <a:p>
          <a:pPr rtl="1"/>
          <a:endParaRPr lang="fa-IR"/>
        </a:p>
      </dgm:t>
    </dgm:pt>
    <dgm:pt modelId="{3301BBAB-9C87-4115-B063-46C5C11EFEA9}">
      <dgm:prSet/>
      <dgm:spPr/>
      <dgm:t>
        <a:bodyPr/>
        <a:lstStyle/>
        <a:p>
          <a:pPr rtl="1"/>
          <a:endParaRPr lang="fa-IR" dirty="0"/>
        </a:p>
      </dgm:t>
    </dgm:pt>
    <dgm:pt modelId="{D334A502-94F8-437C-8318-AB2911A2EEAB}" type="parTrans" cxnId="{08D2C650-1D81-4600-844E-BAD376D79667}">
      <dgm:prSet/>
      <dgm:spPr/>
      <dgm:t>
        <a:bodyPr/>
        <a:lstStyle/>
        <a:p>
          <a:pPr rtl="1"/>
          <a:endParaRPr lang="fa-IR"/>
        </a:p>
      </dgm:t>
    </dgm:pt>
    <dgm:pt modelId="{448F18B2-A2D3-4679-8E99-6039F8DFE5F6}" type="sibTrans" cxnId="{08D2C650-1D81-4600-844E-BAD376D79667}">
      <dgm:prSet/>
      <dgm:spPr/>
      <dgm:t>
        <a:bodyPr/>
        <a:lstStyle/>
        <a:p>
          <a:pPr rtl="1"/>
          <a:endParaRPr lang="fa-IR"/>
        </a:p>
      </dgm:t>
    </dgm:pt>
    <dgm:pt modelId="{3D685086-9140-4631-BEDE-B68546B30E62}">
      <dgm:prSet/>
      <dgm:spPr/>
      <dgm:t>
        <a:bodyPr/>
        <a:lstStyle/>
        <a:p>
          <a:pPr rtl="1"/>
          <a:r>
            <a:rPr lang="fa-IR" dirty="0" smtClean="0"/>
            <a:t>مشترکا با بینایی و شنوایی در ارتباط است (حرکات موزون  سینما و تاتر</a:t>
          </a:r>
          <a:endParaRPr lang="fa-IR" dirty="0"/>
        </a:p>
      </dgm:t>
    </dgm:pt>
    <dgm:pt modelId="{828B3E3C-587C-4728-A1BF-47AC9B97C6B9}" type="parTrans" cxnId="{7BC34BB6-A80B-4F06-A56B-E9DEAB7A8285}">
      <dgm:prSet/>
      <dgm:spPr/>
      <dgm:t>
        <a:bodyPr/>
        <a:lstStyle/>
        <a:p>
          <a:pPr rtl="1"/>
          <a:endParaRPr lang="fa-IR"/>
        </a:p>
      </dgm:t>
    </dgm:pt>
    <dgm:pt modelId="{0E74BA62-77C9-46C0-803B-070836A4FBEF}" type="sibTrans" cxnId="{7BC34BB6-A80B-4F06-A56B-E9DEAB7A8285}">
      <dgm:prSet/>
      <dgm:spPr/>
      <dgm:t>
        <a:bodyPr/>
        <a:lstStyle/>
        <a:p>
          <a:pPr rtl="1"/>
          <a:endParaRPr lang="fa-IR"/>
        </a:p>
      </dgm:t>
    </dgm:pt>
    <dgm:pt modelId="{658F7F09-8957-4FF3-B55D-9C06B029D73B}" type="pres">
      <dgm:prSet presAssocID="{652CBDD8-45C4-43A2-AABF-9FFC0F7F2FF2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pPr rtl="1"/>
          <a:endParaRPr lang="fa-IR"/>
        </a:p>
      </dgm:t>
    </dgm:pt>
    <dgm:pt modelId="{D721499C-3C16-4E4D-BEAE-8B43F9B3A137}" type="pres">
      <dgm:prSet presAssocID="{D5A4ED96-269F-458C-AF31-84E42482EA8A}" presName="composite" presStyleCnt="0"/>
      <dgm:spPr/>
    </dgm:pt>
    <dgm:pt modelId="{01B4B8BA-F6E5-4841-B1EA-07EF364F9D0F}" type="pres">
      <dgm:prSet presAssocID="{D5A4ED96-269F-458C-AF31-84E42482EA8A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A0D6CBDD-BEC7-490A-92B9-19903D2539BC}" type="pres">
      <dgm:prSet presAssocID="{D5A4ED96-269F-458C-AF31-84E42482EA8A}" presName="descendantText" presStyleLbl="alignAcc1" presStyleIdx="0" presStyleCnt="3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7773A278-333E-4984-B43A-D55B18A85863}" type="pres">
      <dgm:prSet presAssocID="{34ED2A68-159E-448B-B0DB-19F8B5AE534B}" presName="sp" presStyleCnt="0"/>
      <dgm:spPr/>
    </dgm:pt>
    <dgm:pt modelId="{46451086-11F3-476C-AD2A-D97999A0F33D}" type="pres">
      <dgm:prSet presAssocID="{42F8C0B8-B1F1-4351-B6F2-D6221A767F85}" presName="composite" presStyleCnt="0"/>
      <dgm:spPr/>
    </dgm:pt>
    <dgm:pt modelId="{268384B0-465A-4F4E-8632-F9804BECC36E}" type="pres">
      <dgm:prSet presAssocID="{42F8C0B8-B1F1-4351-B6F2-D6221A767F85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1F641E93-702A-4DFD-A352-A9651958A581}" type="pres">
      <dgm:prSet presAssocID="{42F8C0B8-B1F1-4351-B6F2-D6221A767F85}" presName="descendantText" presStyleLbl="alignAcc1" presStyleIdx="1" presStyleCnt="3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64604258-AB4E-425E-864E-E1A06602A7F4}" type="pres">
      <dgm:prSet presAssocID="{3026ACBF-351C-4F70-879D-60C0214C921B}" presName="sp" presStyleCnt="0"/>
      <dgm:spPr/>
    </dgm:pt>
    <dgm:pt modelId="{FED79D9E-D1A9-4248-A7D6-95BACC4DD0C2}" type="pres">
      <dgm:prSet presAssocID="{82B7FE35-00B4-4C0E-8F49-CBC95124057E}" presName="composite" presStyleCnt="0"/>
      <dgm:spPr/>
    </dgm:pt>
    <dgm:pt modelId="{1D87E2E7-CECF-45CF-A4DC-2EA668BBEC11}" type="pres">
      <dgm:prSet presAssocID="{82B7FE35-00B4-4C0E-8F49-CBC95124057E}" presName="parentText" presStyleLbl="alignNode1" presStyleIdx="2" presStyleCnt="3" custLinFactNeighborX="0" custLinFactNeighborY="-2231">
        <dgm:presLayoutVars>
          <dgm:chMax val="1"/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34B05DD7-77D1-4FB7-8964-57191FAD20E1}" type="pres">
      <dgm:prSet presAssocID="{82B7FE35-00B4-4C0E-8F49-CBC95124057E}" presName="descendantText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</dgm:ptLst>
  <dgm:cxnLst>
    <dgm:cxn modelId="{8323E29C-A938-48AA-8CB9-F8D46A360FF7}" srcId="{D5A4ED96-269F-458C-AF31-84E42482EA8A}" destId="{F015E851-04CE-4974-814E-B5D96CA70617}" srcOrd="0" destOrd="0" parTransId="{82847A05-E151-4FF4-BAF1-BF019A411CAA}" sibTransId="{F17DD389-AB3F-4609-8A4A-91006DCF65A5}"/>
    <dgm:cxn modelId="{7BC34BB6-A80B-4F06-A56B-E9DEAB7A8285}" srcId="{82B7FE35-00B4-4C0E-8F49-CBC95124057E}" destId="{3D685086-9140-4631-BEDE-B68546B30E62}" srcOrd="0" destOrd="0" parTransId="{828B3E3C-587C-4728-A1BF-47AC9B97C6B9}" sibTransId="{0E74BA62-77C9-46C0-803B-070836A4FBEF}"/>
    <dgm:cxn modelId="{45D9B4AF-A811-4D4A-8534-BF656A4270CF}" type="presOf" srcId="{4BC396CD-B0C6-41F2-8B0D-6BCAAA4ECFCD}" destId="{1F641E93-702A-4DFD-A352-A9651958A581}" srcOrd="0" destOrd="0" presId="urn:microsoft.com/office/officeart/2005/8/layout/chevron2"/>
    <dgm:cxn modelId="{FB7F9127-C40D-483A-A911-D526142B2F82}" srcId="{D5A4ED96-269F-458C-AF31-84E42482EA8A}" destId="{6F8FF85B-66A0-40E8-9AC5-47B101B34608}" srcOrd="1" destOrd="0" parTransId="{3C9780E8-0F87-4439-9BEA-120BEDCA153B}" sibTransId="{C104B095-AB56-415B-9C52-9D48AB092804}"/>
    <dgm:cxn modelId="{5CC6C282-EB2B-48A2-ACA7-408C778074F2}" type="presOf" srcId="{3301BBAB-9C87-4115-B063-46C5C11EFEA9}" destId="{1F641E93-702A-4DFD-A352-A9651958A581}" srcOrd="0" destOrd="1" presId="urn:microsoft.com/office/officeart/2005/8/layout/chevron2"/>
    <dgm:cxn modelId="{C36E140E-A7C3-44CD-A8DC-608B71EC1DE9}" type="presOf" srcId="{42F8C0B8-B1F1-4351-B6F2-D6221A767F85}" destId="{268384B0-465A-4F4E-8632-F9804BECC36E}" srcOrd="0" destOrd="0" presId="urn:microsoft.com/office/officeart/2005/8/layout/chevron2"/>
    <dgm:cxn modelId="{B5D15920-1C44-48AA-9409-C27FFBEF8E75}" type="presOf" srcId="{D5A4ED96-269F-458C-AF31-84E42482EA8A}" destId="{01B4B8BA-F6E5-4841-B1EA-07EF364F9D0F}" srcOrd="0" destOrd="0" presId="urn:microsoft.com/office/officeart/2005/8/layout/chevron2"/>
    <dgm:cxn modelId="{F61C1447-E721-4099-A069-8DB65EB03C13}" srcId="{42F8C0B8-B1F1-4351-B6F2-D6221A767F85}" destId="{4BC396CD-B0C6-41F2-8B0D-6BCAAA4ECFCD}" srcOrd="0" destOrd="0" parTransId="{3E3FD520-F393-41D9-92CE-1FE8D5CE596B}" sibTransId="{5D9C3051-C12F-4A20-B095-E6530C3F1FA1}"/>
    <dgm:cxn modelId="{80C9D5C7-6808-4D13-8593-A412AEEFC24F}" type="presOf" srcId="{82B7FE35-00B4-4C0E-8F49-CBC95124057E}" destId="{1D87E2E7-CECF-45CF-A4DC-2EA668BBEC11}" srcOrd="0" destOrd="0" presId="urn:microsoft.com/office/officeart/2005/8/layout/chevron2"/>
    <dgm:cxn modelId="{96C40CD4-EB92-4035-BBD0-CBBCB60D9D74}" type="presOf" srcId="{652CBDD8-45C4-43A2-AABF-9FFC0F7F2FF2}" destId="{658F7F09-8957-4FF3-B55D-9C06B029D73B}" srcOrd="0" destOrd="0" presId="urn:microsoft.com/office/officeart/2005/8/layout/chevron2"/>
    <dgm:cxn modelId="{08D2C650-1D81-4600-844E-BAD376D79667}" srcId="{42F8C0B8-B1F1-4351-B6F2-D6221A767F85}" destId="{3301BBAB-9C87-4115-B063-46C5C11EFEA9}" srcOrd="1" destOrd="0" parTransId="{D334A502-94F8-437C-8318-AB2911A2EEAB}" sibTransId="{448F18B2-A2D3-4679-8E99-6039F8DFE5F6}"/>
    <dgm:cxn modelId="{56A11954-155C-4E97-A789-91AF065EA503}" srcId="{652CBDD8-45C4-43A2-AABF-9FFC0F7F2FF2}" destId="{42F8C0B8-B1F1-4351-B6F2-D6221A767F85}" srcOrd="1" destOrd="0" parTransId="{D8CF493C-56B2-490D-9A4B-1A46CB0F427A}" sibTransId="{3026ACBF-351C-4F70-879D-60C0214C921B}"/>
    <dgm:cxn modelId="{DF859F10-7020-40F8-A51C-D7B944A6995A}" type="presOf" srcId="{F015E851-04CE-4974-814E-B5D96CA70617}" destId="{A0D6CBDD-BEC7-490A-92B9-19903D2539BC}" srcOrd="0" destOrd="0" presId="urn:microsoft.com/office/officeart/2005/8/layout/chevron2"/>
    <dgm:cxn modelId="{C987EEA4-0533-4FE3-8AF6-70606D5E8E89}" type="presOf" srcId="{3D685086-9140-4631-BEDE-B68546B30E62}" destId="{34B05DD7-77D1-4FB7-8964-57191FAD20E1}" srcOrd="0" destOrd="0" presId="urn:microsoft.com/office/officeart/2005/8/layout/chevron2"/>
    <dgm:cxn modelId="{50F41D15-93F8-4573-B955-4B1710C4630B}" type="presOf" srcId="{6F8FF85B-66A0-40E8-9AC5-47B101B34608}" destId="{A0D6CBDD-BEC7-490A-92B9-19903D2539BC}" srcOrd="0" destOrd="1" presId="urn:microsoft.com/office/officeart/2005/8/layout/chevron2"/>
    <dgm:cxn modelId="{ED86BE68-C1B9-408E-85B0-05211568BA56}" srcId="{652CBDD8-45C4-43A2-AABF-9FFC0F7F2FF2}" destId="{82B7FE35-00B4-4C0E-8F49-CBC95124057E}" srcOrd="2" destOrd="0" parTransId="{9EDBE309-FA54-4E53-AADA-677B41C318DF}" sibTransId="{DBCD3C6F-3923-4A1E-8E5B-C782019DC619}"/>
    <dgm:cxn modelId="{70E20C90-E647-4347-AD58-EFB697FDEEEE}" srcId="{652CBDD8-45C4-43A2-AABF-9FFC0F7F2FF2}" destId="{D5A4ED96-269F-458C-AF31-84E42482EA8A}" srcOrd="0" destOrd="0" parTransId="{82DE61F5-CA66-4C5A-8534-90B4974807DD}" sibTransId="{34ED2A68-159E-448B-B0DB-19F8B5AE534B}"/>
    <dgm:cxn modelId="{7FDF8C5F-68FC-4210-A8F1-4231EAACFF24}" type="presParOf" srcId="{658F7F09-8957-4FF3-B55D-9C06B029D73B}" destId="{D721499C-3C16-4E4D-BEAE-8B43F9B3A137}" srcOrd="0" destOrd="0" presId="urn:microsoft.com/office/officeart/2005/8/layout/chevron2"/>
    <dgm:cxn modelId="{80233DDE-1B5B-4F58-AF79-5CBE6C304D1E}" type="presParOf" srcId="{D721499C-3C16-4E4D-BEAE-8B43F9B3A137}" destId="{01B4B8BA-F6E5-4841-B1EA-07EF364F9D0F}" srcOrd="0" destOrd="0" presId="urn:microsoft.com/office/officeart/2005/8/layout/chevron2"/>
    <dgm:cxn modelId="{18110FC6-9FA5-4AA2-9F27-3F6071021B03}" type="presParOf" srcId="{D721499C-3C16-4E4D-BEAE-8B43F9B3A137}" destId="{A0D6CBDD-BEC7-490A-92B9-19903D2539BC}" srcOrd="1" destOrd="0" presId="urn:microsoft.com/office/officeart/2005/8/layout/chevron2"/>
    <dgm:cxn modelId="{F01520A4-600A-46CA-87EE-BF32053B9C45}" type="presParOf" srcId="{658F7F09-8957-4FF3-B55D-9C06B029D73B}" destId="{7773A278-333E-4984-B43A-D55B18A85863}" srcOrd="1" destOrd="0" presId="urn:microsoft.com/office/officeart/2005/8/layout/chevron2"/>
    <dgm:cxn modelId="{BC3E1F15-E651-435F-B29D-89F7D30E1E54}" type="presParOf" srcId="{658F7F09-8957-4FF3-B55D-9C06B029D73B}" destId="{46451086-11F3-476C-AD2A-D97999A0F33D}" srcOrd="2" destOrd="0" presId="urn:microsoft.com/office/officeart/2005/8/layout/chevron2"/>
    <dgm:cxn modelId="{AE5BFE6C-B81B-4D01-863C-EC729C47DB6F}" type="presParOf" srcId="{46451086-11F3-476C-AD2A-D97999A0F33D}" destId="{268384B0-465A-4F4E-8632-F9804BECC36E}" srcOrd="0" destOrd="0" presId="urn:microsoft.com/office/officeart/2005/8/layout/chevron2"/>
    <dgm:cxn modelId="{6EF35FF6-93FF-4316-9538-E3F75B2DFB3B}" type="presParOf" srcId="{46451086-11F3-476C-AD2A-D97999A0F33D}" destId="{1F641E93-702A-4DFD-A352-A9651958A581}" srcOrd="1" destOrd="0" presId="urn:microsoft.com/office/officeart/2005/8/layout/chevron2"/>
    <dgm:cxn modelId="{5AD08179-CABA-4B53-A989-08D1E47F4098}" type="presParOf" srcId="{658F7F09-8957-4FF3-B55D-9C06B029D73B}" destId="{64604258-AB4E-425E-864E-E1A06602A7F4}" srcOrd="3" destOrd="0" presId="urn:microsoft.com/office/officeart/2005/8/layout/chevron2"/>
    <dgm:cxn modelId="{1863765D-BE5B-423A-A62C-E7BBEF7C4656}" type="presParOf" srcId="{658F7F09-8957-4FF3-B55D-9C06B029D73B}" destId="{FED79D9E-D1A9-4248-A7D6-95BACC4DD0C2}" srcOrd="4" destOrd="0" presId="urn:microsoft.com/office/officeart/2005/8/layout/chevron2"/>
    <dgm:cxn modelId="{C5A769DE-0C32-41F7-BF47-733E6971EA0A}" type="presParOf" srcId="{FED79D9E-D1A9-4248-A7D6-95BACC4DD0C2}" destId="{1D87E2E7-CECF-45CF-A4DC-2EA668BBEC11}" srcOrd="0" destOrd="0" presId="urn:microsoft.com/office/officeart/2005/8/layout/chevron2"/>
    <dgm:cxn modelId="{7C9B507B-9BE5-467D-BFD7-607998CEC5F4}" type="presParOf" srcId="{FED79D9E-D1A9-4248-A7D6-95BACC4DD0C2}" destId="{34B05DD7-77D1-4FB7-8964-57191FAD20E1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C7919F7D-28C4-4C14-89CA-5B6C04D3DA61}" type="doc">
      <dgm:prSet loTypeId="urn:microsoft.com/office/officeart/2005/8/layout/bProcess4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pPr rtl="1"/>
          <a:endParaRPr lang="fa-IR"/>
        </a:p>
      </dgm:t>
    </dgm:pt>
    <dgm:pt modelId="{79EF48D5-C8B9-424B-8C06-2BD9C15502C2}">
      <dgm:prSet phldrT="[Text]"/>
      <dgm:spPr/>
      <dgm:t>
        <a:bodyPr/>
        <a:lstStyle/>
        <a:p>
          <a:pPr rtl="1"/>
          <a:r>
            <a:rPr lang="fa-IR" dirty="0" smtClean="0">
              <a:cs typeface="2  Titr" panose="00000700000000000000" charset="-78"/>
            </a:rPr>
            <a:t>ادبیات</a:t>
          </a:r>
          <a:endParaRPr lang="fa-IR" dirty="0">
            <a:cs typeface="2  Titr" panose="00000700000000000000" charset="-78"/>
          </a:endParaRPr>
        </a:p>
      </dgm:t>
    </dgm:pt>
    <dgm:pt modelId="{847A38AA-1EE6-4FDD-9FA8-86212E9812A8}" type="parTrans" cxnId="{E4F592DB-D6D3-440F-844A-785451379F15}">
      <dgm:prSet/>
      <dgm:spPr/>
      <dgm:t>
        <a:bodyPr/>
        <a:lstStyle/>
        <a:p>
          <a:pPr rtl="1"/>
          <a:endParaRPr lang="fa-IR"/>
        </a:p>
      </dgm:t>
    </dgm:pt>
    <dgm:pt modelId="{01C0DBD5-9910-45FD-A4C2-0945C45736DB}" type="sibTrans" cxnId="{E4F592DB-D6D3-440F-844A-785451379F15}">
      <dgm:prSet/>
      <dgm:spPr/>
      <dgm:t>
        <a:bodyPr/>
        <a:lstStyle/>
        <a:p>
          <a:pPr rtl="1"/>
          <a:endParaRPr lang="fa-IR"/>
        </a:p>
      </dgm:t>
    </dgm:pt>
    <dgm:pt modelId="{361ED4A1-9996-41BE-81E7-C823D9EF83A4}">
      <dgm:prSet phldrT="[Text]"/>
      <dgm:spPr/>
      <dgm:t>
        <a:bodyPr/>
        <a:lstStyle/>
        <a:p>
          <a:pPr rtl="1"/>
          <a:r>
            <a:rPr lang="fa-IR" dirty="0" smtClean="0">
              <a:cs typeface="2  Titr" panose="00000700000000000000" charset="-78"/>
            </a:rPr>
            <a:t>تاتر</a:t>
          </a:r>
          <a:endParaRPr lang="fa-IR" dirty="0">
            <a:cs typeface="2  Titr" panose="00000700000000000000" charset="-78"/>
          </a:endParaRPr>
        </a:p>
      </dgm:t>
    </dgm:pt>
    <dgm:pt modelId="{AC171692-406A-4029-B06B-ED5AC04BAEE8}" type="parTrans" cxnId="{A829BD08-A2F8-4AED-9068-7EB7BBBCE944}">
      <dgm:prSet/>
      <dgm:spPr/>
      <dgm:t>
        <a:bodyPr/>
        <a:lstStyle/>
        <a:p>
          <a:pPr rtl="1"/>
          <a:endParaRPr lang="fa-IR"/>
        </a:p>
      </dgm:t>
    </dgm:pt>
    <dgm:pt modelId="{6B9C1420-F965-4141-A61E-B50712265224}" type="sibTrans" cxnId="{A829BD08-A2F8-4AED-9068-7EB7BBBCE944}">
      <dgm:prSet/>
      <dgm:spPr/>
      <dgm:t>
        <a:bodyPr/>
        <a:lstStyle/>
        <a:p>
          <a:pPr rtl="1"/>
          <a:endParaRPr lang="fa-IR"/>
        </a:p>
      </dgm:t>
    </dgm:pt>
    <dgm:pt modelId="{35BC0320-CCAA-42AC-B1C3-2CD131AB83EC}">
      <dgm:prSet phldrT="[Text]"/>
      <dgm:spPr/>
      <dgm:t>
        <a:bodyPr/>
        <a:lstStyle/>
        <a:p>
          <a:pPr rtl="1"/>
          <a:r>
            <a:rPr lang="fa-IR" dirty="0" smtClean="0"/>
            <a:t> </a:t>
          </a:r>
          <a:r>
            <a:rPr lang="fa-IR" dirty="0" smtClean="0">
              <a:cs typeface="2  Titr" panose="00000700000000000000" charset="-78"/>
            </a:rPr>
            <a:t>فیلم وسینما</a:t>
          </a:r>
          <a:endParaRPr lang="fa-IR" dirty="0">
            <a:cs typeface="2  Titr" panose="00000700000000000000" charset="-78"/>
          </a:endParaRPr>
        </a:p>
      </dgm:t>
    </dgm:pt>
    <dgm:pt modelId="{EA88C6F5-268D-44DE-A63B-BECA01291D1F}" type="parTrans" cxnId="{CCDAE741-459F-4F16-B511-E5B2AFD76925}">
      <dgm:prSet/>
      <dgm:spPr/>
      <dgm:t>
        <a:bodyPr/>
        <a:lstStyle/>
        <a:p>
          <a:pPr rtl="1"/>
          <a:endParaRPr lang="fa-IR"/>
        </a:p>
      </dgm:t>
    </dgm:pt>
    <dgm:pt modelId="{0A11E547-012D-4C28-9BF2-E0E251516459}" type="sibTrans" cxnId="{CCDAE741-459F-4F16-B511-E5B2AFD76925}">
      <dgm:prSet/>
      <dgm:spPr/>
      <dgm:t>
        <a:bodyPr/>
        <a:lstStyle/>
        <a:p>
          <a:pPr rtl="1"/>
          <a:endParaRPr lang="fa-IR"/>
        </a:p>
      </dgm:t>
    </dgm:pt>
    <dgm:pt modelId="{34656F4E-ED9E-4906-B6CA-A34761F2D159}">
      <dgm:prSet phldrT="[Text]" custT="1"/>
      <dgm:spPr/>
      <dgm:t>
        <a:bodyPr/>
        <a:lstStyle/>
        <a:p>
          <a:pPr rtl="1"/>
          <a:r>
            <a:rPr lang="fa-IR" sz="2400" dirty="0" smtClean="0">
              <a:cs typeface="2  Titr" panose="00000700000000000000" charset="-78"/>
            </a:rPr>
            <a:t>موسیقی</a:t>
          </a:r>
          <a:endParaRPr lang="fa-IR" sz="2400" dirty="0">
            <a:cs typeface="2  Titr" panose="00000700000000000000" charset="-78"/>
          </a:endParaRPr>
        </a:p>
      </dgm:t>
    </dgm:pt>
    <dgm:pt modelId="{7E8BAD7A-FABB-41EE-9A56-AFB6A025AB20}" type="parTrans" cxnId="{73145C98-376F-492D-B0BE-FC345917C76C}">
      <dgm:prSet/>
      <dgm:spPr/>
      <dgm:t>
        <a:bodyPr/>
        <a:lstStyle/>
        <a:p>
          <a:pPr rtl="1"/>
          <a:endParaRPr lang="fa-IR"/>
        </a:p>
      </dgm:t>
    </dgm:pt>
    <dgm:pt modelId="{370FA41C-14B4-40FB-9241-BE8D6630B31D}" type="sibTrans" cxnId="{73145C98-376F-492D-B0BE-FC345917C76C}">
      <dgm:prSet/>
      <dgm:spPr/>
      <dgm:t>
        <a:bodyPr/>
        <a:lstStyle/>
        <a:p>
          <a:pPr rtl="1"/>
          <a:endParaRPr lang="fa-IR"/>
        </a:p>
      </dgm:t>
    </dgm:pt>
    <dgm:pt modelId="{58578E48-696B-4218-9177-4DB1FF4E1089}">
      <dgm:prSet phldrT="[Text]"/>
      <dgm:spPr/>
      <dgm:t>
        <a:bodyPr/>
        <a:lstStyle/>
        <a:p>
          <a:pPr rtl="1"/>
          <a:r>
            <a:rPr lang="fa-IR" dirty="0" smtClean="0">
              <a:cs typeface="B Titr" panose="020B0604020202020204" charset="-78"/>
            </a:rPr>
            <a:t>آیینی</a:t>
          </a:r>
          <a:endParaRPr lang="fa-IR" dirty="0">
            <a:cs typeface="B Titr" panose="020B0604020202020204" charset="-78"/>
          </a:endParaRPr>
        </a:p>
      </dgm:t>
    </dgm:pt>
    <dgm:pt modelId="{2269E021-EA26-48D6-8993-0B5391302ECA}" type="parTrans" cxnId="{31AAF23B-C485-49A6-824D-8A72FB7DB7D2}">
      <dgm:prSet/>
      <dgm:spPr/>
      <dgm:t>
        <a:bodyPr/>
        <a:lstStyle/>
        <a:p>
          <a:pPr rtl="1"/>
          <a:endParaRPr lang="fa-IR"/>
        </a:p>
      </dgm:t>
    </dgm:pt>
    <dgm:pt modelId="{53080CE7-22DC-4327-9C1F-CA7182554313}" type="sibTrans" cxnId="{31AAF23B-C485-49A6-824D-8A72FB7DB7D2}">
      <dgm:prSet/>
      <dgm:spPr/>
      <dgm:t>
        <a:bodyPr/>
        <a:lstStyle/>
        <a:p>
          <a:pPr rtl="1"/>
          <a:endParaRPr lang="fa-IR"/>
        </a:p>
      </dgm:t>
    </dgm:pt>
    <dgm:pt modelId="{CF4FB4C8-DE56-4F7F-9EFF-1C57F54CD859}">
      <dgm:prSet phldrT="[Text]"/>
      <dgm:spPr/>
      <dgm:t>
        <a:bodyPr/>
        <a:lstStyle/>
        <a:p>
          <a:pPr rtl="1"/>
          <a:r>
            <a:rPr lang="fa-IR" dirty="0" smtClean="0">
              <a:cs typeface="2  Titr" panose="00000700000000000000" charset="-78"/>
            </a:rPr>
            <a:t>معماری یا مجسمه سازی</a:t>
          </a:r>
          <a:endParaRPr lang="fa-IR" dirty="0">
            <a:cs typeface="2  Titr" panose="00000700000000000000" charset="-78"/>
          </a:endParaRPr>
        </a:p>
      </dgm:t>
    </dgm:pt>
    <dgm:pt modelId="{2482FFF2-AABC-4321-A126-E687C4E87934}" type="parTrans" cxnId="{F0CC176E-AB6B-4EE7-9FDA-EEA704AE8CB0}">
      <dgm:prSet/>
      <dgm:spPr/>
      <dgm:t>
        <a:bodyPr/>
        <a:lstStyle/>
        <a:p>
          <a:pPr rtl="1"/>
          <a:endParaRPr lang="fa-IR"/>
        </a:p>
      </dgm:t>
    </dgm:pt>
    <dgm:pt modelId="{169D7D67-4B97-4D07-8140-D8BF44D41275}" type="sibTrans" cxnId="{F0CC176E-AB6B-4EE7-9FDA-EEA704AE8CB0}">
      <dgm:prSet/>
      <dgm:spPr/>
      <dgm:t>
        <a:bodyPr/>
        <a:lstStyle/>
        <a:p>
          <a:pPr rtl="1"/>
          <a:endParaRPr lang="fa-IR"/>
        </a:p>
      </dgm:t>
    </dgm:pt>
    <dgm:pt modelId="{458F5344-BF11-44E5-902E-2C1AA6CD88CE}">
      <dgm:prSet phldrT="[Text]"/>
      <dgm:spPr/>
      <dgm:t>
        <a:bodyPr/>
        <a:lstStyle/>
        <a:p>
          <a:pPr rtl="1"/>
          <a:r>
            <a:rPr lang="fa-IR" dirty="0" smtClean="0">
              <a:cs typeface="B Titr" panose="020B0604020202020204" charset="-78"/>
            </a:rPr>
            <a:t>نقاشی</a:t>
          </a:r>
          <a:endParaRPr lang="fa-IR" dirty="0">
            <a:cs typeface="B Titr" panose="020B0604020202020204" charset="-78"/>
          </a:endParaRPr>
        </a:p>
      </dgm:t>
    </dgm:pt>
    <dgm:pt modelId="{A8100C5F-A560-4FAF-9794-A518AE0118B2}" type="parTrans" cxnId="{23216996-1378-47AA-97F5-699423FD9D1C}">
      <dgm:prSet/>
      <dgm:spPr/>
      <dgm:t>
        <a:bodyPr/>
        <a:lstStyle/>
        <a:p>
          <a:pPr rtl="1"/>
          <a:endParaRPr lang="fa-IR"/>
        </a:p>
      </dgm:t>
    </dgm:pt>
    <dgm:pt modelId="{686BEEF3-4A9F-4CF9-B09D-A07A5E30B9CD}" type="sibTrans" cxnId="{23216996-1378-47AA-97F5-699423FD9D1C}">
      <dgm:prSet/>
      <dgm:spPr/>
      <dgm:t>
        <a:bodyPr/>
        <a:lstStyle/>
        <a:p>
          <a:pPr rtl="1"/>
          <a:endParaRPr lang="fa-IR"/>
        </a:p>
      </dgm:t>
    </dgm:pt>
    <dgm:pt modelId="{4B623D91-197A-4D66-99E2-DB44AE064929}" type="pres">
      <dgm:prSet presAssocID="{C7919F7D-28C4-4C14-89CA-5B6C04D3DA61}" presName="Name0" presStyleCnt="0">
        <dgm:presLayoutVars>
          <dgm:dir/>
          <dgm:resizeHandles/>
        </dgm:presLayoutVars>
      </dgm:prSet>
      <dgm:spPr/>
      <dgm:t>
        <a:bodyPr/>
        <a:lstStyle/>
        <a:p>
          <a:endParaRPr lang="en-GB"/>
        </a:p>
      </dgm:t>
    </dgm:pt>
    <dgm:pt modelId="{22C5BE44-F4B3-46B6-8005-4CCEC2CCA297}" type="pres">
      <dgm:prSet presAssocID="{79EF48D5-C8B9-424B-8C06-2BD9C15502C2}" presName="compNode" presStyleCnt="0"/>
      <dgm:spPr/>
    </dgm:pt>
    <dgm:pt modelId="{DAEF5AAD-D585-4B29-9D38-29B5726679A6}" type="pres">
      <dgm:prSet presAssocID="{79EF48D5-C8B9-424B-8C06-2BD9C15502C2}" presName="dummyConnPt" presStyleCnt="0"/>
      <dgm:spPr/>
    </dgm:pt>
    <dgm:pt modelId="{8D3A4118-E137-4BA4-AD00-7EAC187868E0}" type="pres">
      <dgm:prSet presAssocID="{79EF48D5-C8B9-424B-8C06-2BD9C15502C2}" presName="node" presStyleLbl="node1" presStyleIdx="0" presStyleCnt="7" custLinFactNeighborX="82" custLinFactNeighborY="3965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6D464367-7C2C-4589-B701-B72B3F365129}" type="pres">
      <dgm:prSet presAssocID="{01C0DBD5-9910-45FD-A4C2-0945C45736DB}" presName="sibTrans" presStyleLbl="bgSibTrans2D1" presStyleIdx="0" presStyleCnt="6"/>
      <dgm:spPr/>
      <dgm:t>
        <a:bodyPr/>
        <a:lstStyle/>
        <a:p>
          <a:endParaRPr lang="en-GB"/>
        </a:p>
      </dgm:t>
    </dgm:pt>
    <dgm:pt modelId="{F6B9DA19-E97A-4FAA-B64F-D836E566EF1D}" type="pres">
      <dgm:prSet presAssocID="{361ED4A1-9996-41BE-81E7-C823D9EF83A4}" presName="compNode" presStyleCnt="0"/>
      <dgm:spPr/>
    </dgm:pt>
    <dgm:pt modelId="{C57D3EA8-961A-4EE8-A196-DC7713F349D7}" type="pres">
      <dgm:prSet presAssocID="{361ED4A1-9996-41BE-81E7-C823D9EF83A4}" presName="dummyConnPt" presStyleCnt="0"/>
      <dgm:spPr/>
    </dgm:pt>
    <dgm:pt modelId="{10F7310C-9A03-4398-A61F-FEE2D519261B}" type="pres">
      <dgm:prSet presAssocID="{361ED4A1-9996-41BE-81E7-C823D9EF83A4}" presName="node" presStyleLbl="node1" presStyleIdx="1" presStyleCnt="7" custLinFactNeighborX="82" custLinFactNeighborY="2653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0BE2B8AF-9D7A-4D31-B44A-BD44EF2EB1B3}" type="pres">
      <dgm:prSet presAssocID="{6B9C1420-F965-4141-A61E-B50712265224}" presName="sibTrans" presStyleLbl="bgSibTrans2D1" presStyleIdx="1" presStyleCnt="6"/>
      <dgm:spPr/>
      <dgm:t>
        <a:bodyPr/>
        <a:lstStyle/>
        <a:p>
          <a:endParaRPr lang="en-GB"/>
        </a:p>
      </dgm:t>
    </dgm:pt>
    <dgm:pt modelId="{0BF995DD-83DD-433F-A9CC-EE4292532BC2}" type="pres">
      <dgm:prSet presAssocID="{35BC0320-CCAA-42AC-B1C3-2CD131AB83EC}" presName="compNode" presStyleCnt="0"/>
      <dgm:spPr/>
    </dgm:pt>
    <dgm:pt modelId="{1A0B660F-2730-45A3-9087-B124487590B5}" type="pres">
      <dgm:prSet presAssocID="{35BC0320-CCAA-42AC-B1C3-2CD131AB83EC}" presName="dummyConnPt" presStyleCnt="0"/>
      <dgm:spPr/>
    </dgm:pt>
    <dgm:pt modelId="{2ACE80EA-B225-496A-B4D8-F3098B887672}" type="pres">
      <dgm:prSet presAssocID="{35BC0320-CCAA-42AC-B1C3-2CD131AB83EC}" presName="node" presStyleLbl="node1" presStyleIdx="2" presStyleCnt="7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0B6C99E0-0B8D-44CC-9FF5-CA8C91529C9E}" type="pres">
      <dgm:prSet presAssocID="{0A11E547-012D-4C28-9BF2-E0E251516459}" presName="sibTrans" presStyleLbl="bgSibTrans2D1" presStyleIdx="2" presStyleCnt="6"/>
      <dgm:spPr/>
      <dgm:t>
        <a:bodyPr/>
        <a:lstStyle/>
        <a:p>
          <a:endParaRPr lang="en-GB"/>
        </a:p>
      </dgm:t>
    </dgm:pt>
    <dgm:pt modelId="{6417D200-3E02-4948-BB2D-CF133738C6CD}" type="pres">
      <dgm:prSet presAssocID="{34656F4E-ED9E-4906-B6CA-A34761F2D159}" presName="compNode" presStyleCnt="0"/>
      <dgm:spPr/>
    </dgm:pt>
    <dgm:pt modelId="{5B786236-1C04-46B0-B7E8-3FB7AACE17C0}" type="pres">
      <dgm:prSet presAssocID="{34656F4E-ED9E-4906-B6CA-A34761F2D159}" presName="dummyConnPt" presStyleCnt="0"/>
      <dgm:spPr/>
    </dgm:pt>
    <dgm:pt modelId="{A33070FA-5655-45C1-B32C-9C82D9945324}" type="pres">
      <dgm:prSet presAssocID="{34656F4E-ED9E-4906-B6CA-A34761F2D159}" presName="node" presStyleLbl="node1" presStyleIdx="3" presStyleCnt="7" custLinFactNeighborX="-3210" custLinFactNeighborY="1010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208CDA34-14EC-492B-8BD7-580303EC96B0}" type="pres">
      <dgm:prSet presAssocID="{370FA41C-14B4-40FB-9241-BE8D6630B31D}" presName="sibTrans" presStyleLbl="bgSibTrans2D1" presStyleIdx="3" presStyleCnt="6"/>
      <dgm:spPr/>
      <dgm:t>
        <a:bodyPr/>
        <a:lstStyle/>
        <a:p>
          <a:endParaRPr lang="en-GB"/>
        </a:p>
      </dgm:t>
    </dgm:pt>
    <dgm:pt modelId="{48A018E1-AB1D-4B8C-BAFD-7FA28C20F496}" type="pres">
      <dgm:prSet presAssocID="{58578E48-696B-4218-9177-4DB1FF4E1089}" presName="compNode" presStyleCnt="0"/>
      <dgm:spPr/>
    </dgm:pt>
    <dgm:pt modelId="{5C948C89-F61F-467A-B59E-3CE1436A173F}" type="pres">
      <dgm:prSet presAssocID="{58578E48-696B-4218-9177-4DB1FF4E1089}" presName="dummyConnPt" presStyleCnt="0"/>
      <dgm:spPr/>
    </dgm:pt>
    <dgm:pt modelId="{C9BE1A4F-2294-49B6-873C-C49DEC4895A8}" type="pres">
      <dgm:prSet presAssocID="{58578E48-696B-4218-9177-4DB1FF4E1089}" presName="node" presStyleLbl="node1" presStyleIdx="4" presStyleCnt="7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1853E95B-29C8-4277-A549-F9E7C36ADC48}" type="pres">
      <dgm:prSet presAssocID="{53080CE7-22DC-4327-9C1F-CA7182554313}" presName="sibTrans" presStyleLbl="bgSibTrans2D1" presStyleIdx="4" presStyleCnt="6"/>
      <dgm:spPr/>
      <dgm:t>
        <a:bodyPr/>
        <a:lstStyle/>
        <a:p>
          <a:endParaRPr lang="en-GB"/>
        </a:p>
      </dgm:t>
    </dgm:pt>
    <dgm:pt modelId="{B8E73500-F437-4DD0-A513-79A4D5407AC8}" type="pres">
      <dgm:prSet presAssocID="{CF4FB4C8-DE56-4F7F-9EFF-1C57F54CD859}" presName="compNode" presStyleCnt="0"/>
      <dgm:spPr/>
    </dgm:pt>
    <dgm:pt modelId="{58DBA2AF-F2C0-4671-8555-2DA9B0071989}" type="pres">
      <dgm:prSet presAssocID="{CF4FB4C8-DE56-4F7F-9EFF-1C57F54CD859}" presName="dummyConnPt" presStyleCnt="0"/>
      <dgm:spPr/>
    </dgm:pt>
    <dgm:pt modelId="{700950AC-2932-4674-8CDB-1BCF04605B49}" type="pres">
      <dgm:prSet presAssocID="{CF4FB4C8-DE56-4F7F-9EFF-1C57F54CD859}" presName="node" presStyleLbl="node1" presStyleIdx="5" presStyleCnt="7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FC53CD3D-995A-42FA-86C6-46786A00598D}" type="pres">
      <dgm:prSet presAssocID="{169D7D67-4B97-4D07-8140-D8BF44D41275}" presName="sibTrans" presStyleLbl="bgSibTrans2D1" presStyleIdx="5" presStyleCnt="6"/>
      <dgm:spPr/>
      <dgm:t>
        <a:bodyPr/>
        <a:lstStyle/>
        <a:p>
          <a:endParaRPr lang="en-GB"/>
        </a:p>
      </dgm:t>
    </dgm:pt>
    <dgm:pt modelId="{FD9D9F90-A48B-4A7B-AAAD-633BFA576500}" type="pres">
      <dgm:prSet presAssocID="{458F5344-BF11-44E5-902E-2C1AA6CD88CE}" presName="compNode" presStyleCnt="0"/>
      <dgm:spPr/>
    </dgm:pt>
    <dgm:pt modelId="{4C2C4A37-0BAF-4E93-ABF1-6E9D5CE0F52E}" type="pres">
      <dgm:prSet presAssocID="{458F5344-BF11-44E5-902E-2C1AA6CD88CE}" presName="dummyConnPt" presStyleCnt="0"/>
      <dgm:spPr/>
    </dgm:pt>
    <dgm:pt modelId="{7E16383B-D6D8-46AA-884C-C463FC1B312D}" type="pres">
      <dgm:prSet presAssocID="{458F5344-BF11-44E5-902E-2C1AA6CD88CE}" presName="node" presStyleLbl="node1" presStyleIdx="6" presStyleCnt="7" custLinFactY="15092" custLinFactNeighborX="-7960" custLinFactNeighborY="100000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</dgm:ptLst>
  <dgm:cxnLst>
    <dgm:cxn modelId="{EFC74264-B3E8-4656-AE84-D4ADAA3FD33E}" type="presOf" srcId="{C7919F7D-28C4-4C14-89CA-5B6C04D3DA61}" destId="{4B623D91-197A-4D66-99E2-DB44AE064929}" srcOrd="0" destOrd="0" presId="urn:microsoft.com/office/officeart/2005/8/layout/bProcess4"/>
    <dgm:cxn modelId="{79858006-2DC1-44CE-9727-C7D50110019A}" type="presOf" srcId="{458F5344-BF11-44E5-902E-2C1AA6CD88CE}" destId="{7E16383B-D6D8-46AA-884C-C463FC1B312D}" srcOrd="0" destOrd="0" presId="urn:microsoft.com/office/officeart/2005/8/layout/bProcess4"/>
    <dgm:cxn modelId="{E4F592DB-D6D3-440F-844A-785451379F15}" srcId="{C7919F7D-28C4-4C14-89CA-5B6C04D3DA61}" destId="{79EF48D5-C8B9-424B-8C06-2BD9C15502C2}" srcOrd="0" destOrd="0" parTransId="{847A38AA-1EE6-4FDD-9FA8-86212E9812A8}" sibTransId="{01C0DBD5-9910-45FD-A4C2-0945C45736DB}"/>
    <dgm:cxn modelId="{F0CC176E-AB6B-4EE7-9FDA-EEA704AE8CB0}" srcId="{C7919F7D-28C4-4C14-89CA-5B6C04D3DA61}" destId="{CF4FB4C8-DE56-4F7F-9EFF-1C57F54CD859}" srcOrd="5" destOrd="0" parTransId="{2482FFF2-AABC-4321-A126-E687C4E87934}" sibTransId="{169D7D67-4B97-4D07-8140-D8BF44D41275}"/>
    <dgm:cxn modelId="{EC93A5A1-15B1-4BCF-B1B8-C3978621CA58}" type="presOf" srcId="{0A11E547-012D-4C28-9BF2-E0E251516459}" destId="{0B6C99E0-0B8D-44CC-9FF5-CA8C91529C9E}" srcOrd="0" destOrd="0" presId="urn:microsoft.com/office/officeart/2005/8/layout/bProcess4"/>
    <dgm:cxn modelId="{D3B80F8D-7C6A-4BBF-AAFF-752F20829532}" type="presOf" srcId="{58578E48-696B-4218-9177-4DB1FF4E1089}" destId="{C9BE1A4F-2294-49B6-873C-C49DEC4895A8}" srcOrd="0" destOrd="0" presId="urn:microsoft.com/office/officeart/2005/8/layout/bProcess4"/>
    <dgm:cxn modelId="{A31D0B54-BD51-4D44-BFA8-A50015C344AB}" type="presOf" srcId="{79EF48D5-C8B9-424B-8C06-2BD9C15502C2}" destId="{8D3A4118-E137-4BA4-AD00-7EAC187868E0}" srcOrd="0" destOrd="0" presId="urn:microsoft.com/office/officeart/2005/8/layout/bProcess4"/>
    <dgm:cxn modelId="{238A8B32-393E-457C-9F06-C6F18840C352}" type="presOf" srcId="{CF4FB4C8-DE56-4F7F-9EFF-1C57F54CD859}" destId="{700950AC-2932-4674-8CDB-1BCF04605B49}" srcOrd="0" destOrd="0" presId="urn:microsoft.com/office/officeart/2005/8/layout/bProcess4"/>
    <dgm:cxn modelId="{ECAB324D-2050-4B86-8E82-E8EF0CAB3C39}" type="presOf" srcId="{169D7D67-4B97-4D07-8140-D8BF44D41275}" destId="{FC53CD3D-995A-42FA-86C6-46786A00598D}" srcOrd="0" destOrd="0" presId="urn:microsoft.com/office/officeart/2005/8/layout/bProcess4"/>
    <dgm:cxn modelId="{E15FF9C4-D9A9-478B-902F-51B0AD1919E5}" type="presOf" srcId="{361ED4A1-9996-41BE-81E7-C823D9EF83A4}" destId="{10F7310C-9A03-4398-A61F-FEE2D519261B}" srcOrd="0" destOrd="0" presId="urn:microsoft.com/office/officeart/2005/8/layout/bProcess4"/>
    <dgm:cxn modelId="{3EBF50A0-B85E-4817-8080-7FD2D0002DB6}" type="presOf" srcId="{01C0DBD5-9910-45FD-A4C2-0945C45736DB}" destId="{6D464367-7C2C-4589-B701-B72B3F365129}" srcOrd="0" destOrd="0" presId="urn:microsoft.com/office/officeart/2005/8/layout/bProcess4"/>
    <dgm:cxn modelId="{D3A1ABC8-A965-49D6-96C9-C0F8D12E7599}" type="presOf" srcId="{370FA41C-14B4-40FB-9241-BE8D6630B31D}" destId="{208CDA34-14EC-492B-8BD7-580303EC96B0}" srcOrd="0" destOrd="0" presId="urn:microsoft.com/office/officeart/2005/8/layout/bProcess4"/>
    <dgm:cxn modelId="{A829BD08-A2F8-4AED-9068-7EB7BBBCE944}" srcId="{C7919F7D-28C4-4C14-89CA-5B6C04D3DA61}" destId="{361ED4A1-9996-41BE-81E7-C823D9EF83A4}" srcOrd="1" destOrd="0" parTransId="{AC171692-406A-4029-B06B-ED5AC04BAEE8}" sibTransId="{6B9C1420-F965-4141-A61E-B50712265224}"/>
    <dgm:cxn modelId="{CC50FE33-9D03-4561-8C1C-DA69BEA1C4DE}" type="presOf" srcId="{53080CE7-22DC-4327-9C1F-CA7182554313}" destId="{1853E95B-29C8-4277-A549-F9E7C36ADC48}" srcOrd="0" destOrd="0" presId="urn:microsoft.com/office/officeart/2005/8/layout/bProcess4"/>
    <dgm:cxn modelId="{31AAF23B-C485-49A6-824D-8A72FB7DB7D2}" srcId="{C7919F7D-28C4-4C14-89CA-5B6C04D3DA61}" destId="{58578E48-696B-4218-9177-4DB1FF4E1089}" srcOrd="4" destOrd="0" parTransId="{2269E021-EA26-48D6-8993-0B5391302ECA}" sibTransId="{53080CE7-22DC-4327-9C1F-CA7182554313}"/>
    <dgm:cxn modelId="{73145C98-376F-492D-B0BE-FC345917C76C}" srcId="{C7919F7D-28C4-4C14-89CA-5B6C04D3DA61}" destId="{34656F4E-ED9E-4906-B6CA-A34761F2D159}" srcOrd="3" destOrd="0" parTransId="{7E8BAD7A-FABB-41EE-9A56-AFB6A025AB20}" sibTransId="{370FA41C-14B4-40FB-9241-BE8D6630B31D}"/>
    <dgm:cxn modelId="{509F5479-A611-4993-A7DE-B1669257CEC2}" type="presOf" srcId="{6B9C1420-F965-4141-A61E-B50712265224}" destId="{0BE2B8AF-9D7A-4D31-B44A-BD44EF2EB1B3}" srcOrd="0" destOrd="0" presId="urn:microsoft.com/office/officeart/2005/8/layout/bProcess4"/>
    <dgm:cxn modelId="{CCDAE741-459F-4F16-B511-E5B2AFD76925}" srcId="{C7919F7D-28C4-4C14-89CA-5B6C04D3DA61}" destId="{35BC0320-CCAA-42AC-B1C3-2CD131AB83EC}" srcOrd="2" destOrd="0" parTransId="{EA88C6F5-268D-44DE-A63B-BECA01291D1F}" sibTransId="{0A11E547-012D-4C28-9BF2-E0E251516459}"/>
    <dgm:cxn modelId="{23216996-1378-47AA-97F5-699423FD9D1C}" srcId="{C7919F7D-28C4-4C14-89CA-5B6C04D3DA61}" destId="{458F5344-BF11-44E5-902E-2C1AA6CD88CE}" srcOrd="6" destOrd="0" parTransId="{A8100C5F-A560-4FAF-9794-A518AE0118B2}" sibTransId="{686BEEF3-4A9F-4CF9-B09D-A07A5E30B9CD}"/>
    <dgm:cxn modelId="{8CA453EB-3413-4A2F-BD44-A25AEF93825C}" type="presOf" srcId="{35BC0320-CCAA-42AC-B1C3-2CD131AB83EC}" destId="{2ACE80EA-B225-496A-B4D8-F3098B887672}" srcOrd="0" destOrd="0" presId="urn:microsoft.com/office/officeart/2005/8/layout/bProcess4"/>
    <dgm:cxn modelId="{D641DD22-D011-4F32-B854-D9A48F82476E}" type="presOf" srcId="{34656F4E-ED9E-4906-B6CA-A34761F2D159}" destId="{A33070FA-5655-45C1-B32C-9C82D9945324}" srcOrd="0" destOrd="0" presId="urn:microsoft.com/office/officeart/2005/8/layout/bProcess4"/>
    <dgm:cxn modelId="{EA57702C-498C-4CBB-9A07-2BC3C5788DB5}" type="presParOf" srcId="{4B623D91-197A-4D66-99E2-DB44AE064929}" destId="{22C5BE44-F4B3-46B6-8005-4CCEC2CCA297}" srcOrd="0" destOrd="0" presId="urn:microsoft.com/office/officeart/2005/8/layout/bProcess4"/>
    <dgm:cxn modelId="{11F292E7-001B-47F3-911B-7FDCA321E147}" type="presParOf" srcId="{22C5BE44-F4B3-46B6-8005-4CCEC2CCA297}" destId="{DAEF5AAD-D585-4B29-9D38-29B5726679A6}" srcOrd="0" destOrd="0" presId="urn:microsoft.com/office/officeart/2005/8/layout/bProcess4"/>
    <dgm:cxn modelId="{3F15DBB7-25EB-4D09-8ACC-8F34276D87D0}" type="presParOf" srcId="{22C5BE44-F4B3-46B6-8005-4CCEC2CCA297}" destId="{8D3A4118-E137-4BA4-AD00-7EAC187868E0}" srcOrd="1" destOrd="0" presId="urn:microsoft.com/office/officeart/2005/8/layout/bProcess4"/>
    <dgm:cxn modelId="{0A8F56C0-206E-479A-AA07-90DDC0CD1260}" type="presParOf" srcId="{4B623D91-197A-4D66-99E2-DB44AE064929}" destId="{6D464367-7C2C-4589-B701-B72B3F365129}" srcOrd="1" destOrd="0" presId="urn:microsoft.com/office/officeart/2005/8/layout/bProcess4"/>
    <dgm:cxn modelId="{C6B7826E-9DE4-4B9F-AE74-97C6D21C2FBB}" type="presParOf" srcId="{4B623D91-197A-4D66-99E2-DB44AE064929}" destId="{F6B9DA19-E97A-4FAA-B64F-D836E566EF1D}" srcOrd="2" destOrd="0" presId="urn:microsoft.com/office/officeart/2005/8/layout/bProcess4"/>
    <dgm:cxn modelId="{62A626EB-23D1-4708-A112-4DC47D258AC9}" type="presParOf" srcId="{F6B9DA19-E97A-4FAA-B64F-D836E566EF1D}" destId="{C57D3EA8-961A-4EE8-A196-DC7713F349D7}" srcOrd="0" destOrd="0" presId="urn:microsoft.com/office/officeart/2005/8/layout/bProcess4"/>
    <dgm:cxn modelId="{E5B2434A-24F3-4B6D-9352-DA7F6760834A}" type="presParOf" srcId="{F6B9DA19-E97A-4FAA-B64F-D836E566EF1D}" destId="{10F7310C-9A03-4398-A61F-FEE2D519261B}" srcOrd="1" destOrd="0" presId="urn:microsoft.com/office/officeart/2005/8/layout/bProcess4"/>
    <dgm:cxn modelId="{EA0CE7F2-2F01-44B9-82D0-8A75D976EBEF}" type="presParOf" srcId="{4B623D91-197A-4D66-99E2-DB44AE064929}" destId="{0BE2B8AF-9D7A-4D31-B44A-BD44EF2EB1B3}" srcOrd="3" destOrd="0" presId="urn:microsoft.com/office/officeart/2005/8/layout/bProcess4"/>
    <dgm:cxn modelId="{0C5B2BFC-34B0-4BB2-9479-49E68E06B988}" type="presParOf" srcId="{4B623D91-197A-4D66-99E2-DB44AE064929}" destId="{0BF995DD-83DD-433F-A9CC-EE4292532BC2}" srcOrd="4" destOrd="0" presId="urn:microsoft.com/office/officeart/2005/8/layout/bProcess4"/>
    <dgm:cxn modelId="{EFDE2971-2486-4B21-8981-F437C4215AF1}" type="presParOf" srcId="{0BF995DD-83DD-433F-A9CC-EE4292532BC2}" destId="{1A0B660F-2730-45A3-9087-B124487590B5}" srcOrd="0" destOrd="0" presId="urn:microsoft.com/office/officeart/2005/8/layout/bProcess4"/>
    <dgm:cxn modelId="{F2C444C2-F926-447A-88AD-F46C3B230D81}" type="presParOf" srcId="{0BF995DD-83DD-433F-A9CC-EE4292532BC2}" destId="{2ACE80EA-B225-496A-B4D8-F3098B887672}" srcOrd="1" destOrd="0" presId="urn:microsoft.com/office/officeart/2005/8/layout/bProcess4"/>
    <dgm:cxn modelId="{34061460-E070-4677-A383-E1F497D6C78D}" type="presParOf" srcId="{4B623D91-197A-4D66-99E2-DB44AE064929}" destId="{0B6C99E0-0B8D-44CC-9FF5-CA8C91529C9E}" srcOrd="5" destOrd="0" presId="urn:microsoft.com/office/officeart/2005/8/layout/bProcess4"/>
    <dgm:cxn modelId="{BBFC873C-C2F0-42EA-8A09-03FF35412352}" type="presParOf" srcId="{4B623D91-197A-4D66-99E2-DB44AE064929}" destId="{6417D200-3E02-4948-BB2D-CF133738C6CD}" srcOrd="6" destOrd="0" presId="urn:microsoft.com/office/officeart/2005/8/layout/bProcess4"/>
    <dgm:cxn modelId="{B1C55C9D-91B5-4DA0-9399-FE466A33DDEE}" type="presParOf" srcId="{6417D200-3E02-4948-BB2D-CF133738C6CD}" destId="{5B786236-1C04-46B0-B7E8-3FB7AACE17C0}" srcOrd="0" destOrd="0" presId="urn:microsoft.com/office/officeart/2005/8/layout/bProcess4"/>
    <dgm:cxn modelId="{E9CA598F-8458-4399-8121-0F9D3807A783}" type="presParOf" srcId="{6417D200-3E02-4948-BB2D-CF133738C6CD}" destId="{A33070FA-5655-45C1-B32C-9C82D9945324}" srcOrd="1" destOrd="0" presId="urn:microsoft.com/office/officeart/2005/8/layout/bProcess4"/>
    <dgm:cxn modelId="{CFD4ACA3-95CF-40A0-9740-C813B25B8600}" type="presParOf" srcId="{4B623D91-197A-4D66-99E2-DB44AE064929}" destId="{208CDA34-14EC-492B-8BD7-580303EC96B0}" srcOrd="7" destOrd="0" presId="urn:microsoft.com/office/officeart/2005/8/layout/bProcess4"/>
    <dgm:cxn modelId="{FEF0C60D-639F-4936-8F8E-6ECB90DC2D4E}" type="presParOf" srcId="{4B623D91-197A-4D66-99E2-DB44AE064929}" destId="{48A018E1-AB1D-4B8C-BAFD-7FA28C20F496}" srcOrd="8" destOrd="0" presId="urn:microsoft.com/office/officeart/2005/8/layout/bProcess4"/>
    <dgm:cxn modelId="{C0FA23F8-6345-4DB8-8788-5FB232B516A8}" type="presParOf" srcId="{48A018E1-AB1D-4B8C-BAFD-7FA28C20F496}" destId="{5C948C89-F61F-467A-B59E-3CE1436A173F}" srcOrd="0" destOrd="0" presId="urn:microsoft.com/office/officeart/2005/8/layout/bProcess4"/>
    <dgm:cxn modelId="{72FD5B8C-DE63-4FD7-861F-0A4C77C94594}" type="presParOf" srcId="{48A018E1-AB1D-4B8C-BAFD-7FA28C20F496}" destId="{C9BE1A4F-2294-49B6-873C-C49DEC4895A8}" srcOrd="1" destOrd="0" presId="urn:microsoft.com/office/officeart/2005/8/layout/bProcess4"/>
    <dgm:cxn modelId="{02A7C554-ACBD-47AA-9008-D1FC13AAC902}" type="presParOf" srcId="{4B623D91-197A-4D66-99E2-DB44AE064929}" destId="{1853E95B-29C8-4277-A549-F9E7C36ADC48}" srcOrd="9" destOrd="0" presId="urn:microsoft.com/office/officeart/2005/8/layout/bProcess4"/>
    <dgm:cxn modelId="{5B7BAFAD-7C8A-4BB9-BEFD-6AAFA231817E}" type="presParOf" srcId="{4B623D91-197A-4D66-99E2-DB44AE064929}" destId="{B8E73500-F437-4DD0-A513-79A4D5407AC8}" srcOrd="10" destOrd="0" presId="urn:microsoft.com/office/officeart/2005/8/layout/bProcess4"/>
    <dgm:cxn modelId="{CB4EE8CF-C719-4AA5-9010-39EAD67F3D9C}" type="presParOf" srcId="{B8E73500-F437-4DD0-A513-79A4D5407AC8}" destId="{58DBA2AF-F2C0-4671-8555-2DA9B0071989}" srcOrd="0" destOrd="0" presId="urn:microsoft.com/office/officeart/2005/8/layout/bProcess4"/>
    <dgm:cxn modelId="{32779CE3-B8B6-436E-B480-F195CECA3C7C}" type="presParOf" srcId="{B8E73500-F437-4DD0-A513-79A4D5407AC8}" destId="{700950AC-2932-4674-8CDB-1BCF04605B49}" srcOrd="1" destOrd="0" presId="urn:microsoft.com/office/officeart/2005/8/layout/bProcess4"/>
    <dgm:cxn modelId="{8DD8CE5E-7541-4EE5-86B4-141855F4A54A}" type="presParOf" srcId="{4B623D91-197A-4D66-99E2-DB44AE064929}" destId="{FC53CD3D-995A-42FA-86C6-46786A00598D}" srcOrd="11" destOrd="0" presId="urn:microsoft.com/office/officeart/2005/8/layout/bProcess4"/>
    <dgm:cxn modelId="{C34A8A9A-4C73-4570-9A87-7D27A3E0607A}" type="presParOf" srcId="{4B623D91-197A-4D66-99E2-DB44AE064929}" destId="{FD9D9F90-A48B-4A7B-AAAD-633BFA576500}" srcOrd="12" destOrd="0" presId="urn:microsoft.com/office/officeart/2005/8/layout/bProcess4"/>
    <dgm:cxn modelId="{76C721EA-5C06-4853-B808-D537143B0230}" type="presParOf" srcId="{FD9D9F90-A48B-4A7B-AAAD-633BFA576500}" destId="{4C2C4A37-0BAF-4E93-ABF1-6E9D5CE0F52E}" srcOrd="0" destOrd="0" presId="urn:microsoft.com/office/officeart/2005/8/layout/bProcess4"/>
    <dgm:cxn modelId="{0F5EC8D5-FC02-4190-8BD5-FF649A20EBBE}" type="presParOf" srcId="{FD9D9F90-A48B-4A7B-AAAD-633BFA576500}" destId="{7E16383B-D6D8-46AA-884C-C463FC1B312D}" srcOrd="1" destOrd="0" presId="urn:microsoft.com/office/officeart/2005/8/layout/bProcess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List2#1">
  <dgm:title val=""/>
  <dgm:desc val=""/>
  <dgm:catLst>
    <dgm:cat type="list" pri="6000"/>
    <dgm:cat type="relationship" pri="1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/>
    </dgm:varLst>
    <dgm:choose name="Name0">
      <dgm:if name="Name1" func="var" arg="dir" op="equ" val="norm">
        <dgm:alg type="lin">
          <dgm:param type="linDir" val="fromL"/>
          <dgm:param type="nodeVertAlign" val="t"/>
        </dgm:alg>
      </dgm:if>
      <dgm:else name="Name2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Node" refType="w"/>
      <dgm:constr type="h" for="ch" forName="compositeNode" refType="h"/>
      <dgm:constr type="w" for="ch" forName="sibTrans" refType="w" refFor="ch" refForName="compositeNode" op="equ" fact="0.2"/>
      <dgm:constr type="h" for="des" forName="childNode" op="equ"/>
      <dgm:constr type="w" for="des" forName="childNode" op="equ"/>
      <dgm:constr type="w" for="des" forName="parentNode" op="equ"/>
      <dgm:constr type="h" for="des" forName="image" op="equ"/>
      <dgm:constr type="w" for="des" forName="image" op="equ"/>
      <dgm:constr type="primFontSz" for="des" forName="parentNode" op="equ" val="65"/>
      <dgm:constr type="primFontSz" for="des" forName="childNode" op="equ" val="65"/>
    </dgm:constrLst>
    <dgm:ruleLst/>
    <dgm:forEach name="Name3" axis="ch" ptType="node">
      <dgm:layoutNode name="compositeNode">
        <dgm:varLst>
          <dgm:bulletEnabled val="1"/>
        </dgm:varLst>
        <dgm:alg type="composite"/>
        <dgm:presOf/>
        <dgm:choose name="Name4">
          <dgm:if name="Name5" func="var" arg="dir" op="equ" val="norm">
            <dgm:constrLst>
              <dgm:constr type="w" for="ch" forName="image" refType="w"/>
              <dgm:constr type="h" for="ch" forName="image" refType="h"/>
              <dgm:constr type="h" for="ch" forName="image" refType="w" refFor="ch" refForName="image" op="lte"/>
              <dgm:constr type="w" for="ch" forName="image" refType="h" refFor="ch" refForName="image" op="lte"/>
              <dgm:constr type="w" for="ch" forName="image" refType="w" op="lte" fact="0.33"/>
              <dgm:constr type="h" for="ch" forName="image" refType="h" op="lte" fact="0.33"/>
              <dgm:constr type="t" for="ch" forName="image"/>
              <dgm:constr type="l" for="ch" forName="image"/>
              <dgm:constr type="w" for="ch" forName="childNode" refType="w" fact="0.85"/>
              <dgm:constr type="h" for="ch" forName="childNode" refType="h" fact="0.78"/>
              <dgm:constr type="t" for="ch" forName="childNode" refType="h" refFor="ch" refForName="image" fact="0.66"/>
              <dgm:constr type="l" for="ch" forName="childNode" refType="w" refFor="ch" refForName="image" fact="0.5"/>
              <dgm:constr type="tMarg" for="ch" forName="childNode" refType="w" refFor="ch" refForName="image" fact="1.25"/>
              <dgm:constr type="t" for="ch" forName="parentNode" refType="h" refFor="ch" refForName="image" fact="0.66"/>
              <dgm:constr type="b" for="ch" forName="parentNode" refType="b" refFor="ch" refForName="childNode"/>
              <dgm:constr type="l" for="ch" forName="parentNode"/>
              <dgm:constr type="r" for="ch" forName="parentNode" refType="l" refFor="ch" refForName="childNode"/>
              <dgm:constr type="rMarg" for="ch" forName="parentNode" refType="w" refFor="ch" refForName="image" fact="1.25"/>
            </dgm:constrLst>
          </dgm:if>
          <dgm:else name="Name6">
            <dgm:constrLst>
              <dgm:constr type="w" for="ch" forName="image" refType="w"/>
              <dgm:constr type="h" for="ch" forName="image" refType="h"/>
              <dgm:constr type="h" for="ch" forName="image" refType="w" refFor="ch" refForName="image" op="lte"/>
              <dgm:constr type="w" for="ch" forName="image" refType="h" refFor="ch" refForName="image" op="lte"/>
              <dgm:constr type="w" for="ch" forName="image" refType="w" op="lte" fact="0.33"/>
              <dgm:constr type="h" for="ch" forName="image" refType="h" op="lte" fact="0.33"/>
              <dgm:constr type="t" for="ch" forName="image"/>
              <dgm:constr type="r" for="ch" forName="image" refType="w"/>
              <dgm:constr type="w" for="ch" forName="childNode" refType="w" fact="0.85"/>
              <dgm:constr type="h" for="ch" forName="childNode" refType="h" fact="0.78"/>
              <dgm:constr type="t" for="ch" forName="childNode" refType="h" refFor="ch" refForName="image" fact="0.66"/>
              <dgm:constr type="r" for="ch" forName="childNode" refType="w"/>
              <dgm:constr type="rOff" for="ch" forName="childNode" refType="w" refFor="ch" refForName="image" fact="-0.5"/>
              <dgm:constr type="tMarg" for="ch" forName="childNode" refType="w" refFor="ch" refForName="image" fact="1.25"/>
              <dgm:constr type="t" for="ch" forName="parentNode" refType="h" refFor="ch" refForName="image" fact="0.66"/>
              <dgm:constr type="b" for="ch" forName="parentNode" refType="b" refFor="ch" refForName="childNode"/>
              <dgm:constr type="r" for="ch" forName="parentNode" refType="w"/>
              <dgm:constr type="l" for="ch" forName="parentNode" refType="r" refFor="ch" refForName="childNode"/>
              <dgm:constr type="lOff" for="ch" forName="parentNode" refType="rOff" refFor="ch" refForName="childNode"/>
              <dgm:constr type="lMarg" for="ch" forName="parentNode" refType="w" refFor="ch" refForName="image" fact="1.25"/>
            </dgm:constrLst>
          </dgm:else>
        </dgm:choose>
        <dgm:ruleLst>
          <dgm:rule type="w" for="ch" forName="childNode" val="NaN" fact="0.4" max="NaN"/>
          <dgm:rule type="h" for="ch" forName="childNode" val="NaN" fact="0.5" max="NaN"/>
        </dgm:ruleLst>
        <dgm:layoutNode name="image" styleLbl="fgImgPlace1">
          <dgm:alg type="sp"/>
          <dgm:shape xmlns:r="http://schemas.openxmlformats.org/officeDocument/2006/relationships" type="rect" r:blip="" zOrderOff="4" blipPhldr="1">
            <dgm:adjLst/>
          </dgm:shape>
          <dgm:presOf/>
          <dgm:constrLst/>
          <dgm:ruleLst/>
        </dgm:layoutNode>
        <dgm:layoutNode name="childNode" styleLbl="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 zOrderOff="2">
            <dgm:adjLst/>
          </dgm:shape>
          <dgm:presOf axis="des" ptType="node"/>
          <dgm:constrLst/>
          <dgm:ruleLst>
            <dgm:rule type="primFontSz" val="5" fact="NaN" max="NaN"/>
          </dgm:ruleLst>
        </dgm:layoutNode>
        <dgm:layoutNode name="parentNode" styleLbl="revTx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autoTxRot" val="grav"/>
                <dgm:param type="txAnchorVert" val="t"/>
                <dgm:param type="parTxLTRAlign" val="r"/>
                <dgm:param type="parTxRTLAlign" val="r"/>
              </dgm:alg>
              <dgm:shape xmlns:r="http://schemas.openxmlformats.org/officeDocument/2006/relationships" rot="270" type="rect" r:blip="">
                <dgm:adjLst/>
              </dgm:shape>
              <dgm:presOf axis="self"/>
              <dgm:constrLst>
                <dgm:constr type="lMarg"/>
                <dgm:constr type="bMarg"/>
                <dgm:constr type="tMarg"/>
              </dgm:constrLst>
            </dgm:if>
            <dgm:else name="Name9">
              <dgm:alg type="tx">
                <dgm:param type="autoTxRot" val="grav"/>
                <dgm:param type="parTxLTRAlign" val="l"/>
                <dgm:param type="parTxRTLAlign" val="l"/>
              </dgm:alg>
              <dgm:shape xmlns:r="http://schemas.openxmlformats.org/officeDocument/2006/relationships" rot="90" type="rect" r:blip="">
                <dgm:adjLst/>
              </dgm:shape>
              <dgm:presOf axis="self"/>
              <dgm:constrLst>
                <dgm:constr type="rMarg"/>
                <dgm:constr type="bMarg"/>
                <dgm:constr type="tMarg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bProcess4">
  <dgm:title val=""/>
  <dgm:desc val=""/>
  <dgm:catLst>
    <dgm:cat type="process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  <dgm:pt modelId="7">
          <dgm:prSet phldr="1"/>
        </dgm:pt>
        <dgm:pt modelId="8">
          <dgm:prSet phldr="1"/>
        </dgm:pt>
        <dgm:pt modelId="9">
          <dgm:prSet phldr="1"/>
        </dgm:pt>
      </dgm:ptLst>
      <dgm:cxnLst>
        <dgm:cxn modelId="10" srcId="0" destId="1" srcOrd="0" destOrd="0"/>
        <dgm:cxn modelId="11" srcId="0" destId="2" srcOrd="1" destOrd="0"/>
        <dgm:cxn modelId="12" srcId="0" destId="3" srcOrd="2" destOrd="0"/>
        <dgm:cxn modelId="13" srcId="0" destId="4" srcOrd="3" destOrd="0"/>
        <dgm:cxn modelId="14" srcId="0" destId="5" srcOrd="4" destOrd="0"/>
        <dgm:cxn modelId="15" srcId="0" destId="6" srcOrd="5" destOrd="0"/>
        <dgm:cxn modelId="16" srcId="0" destId="7" srcOrd="6" destOrd="0"/>
        <dgm:cxn modelId="17" srcId="0" destId="8" srcOrd="7" destOrd="0"/>
        <dgm:cxn modelId="18" srcId="0" destId="9" srcOrd="8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/>
    </dgm:varLst>
    <dgm:choose name="Name1">
      <dgm:if name="Name2" func="var" arg="dir" op="equ" val="norm">
        <dgm:alg type="snake">
          <dgm:param type="grDir" val="tL"/>
          <dgm:param type="flowDir" val="col"/>
          <dgm:param type="contDir" val="revDir"/>
          <dgm:param type="bkpt" val="bal"/>
        </dgm:alg>
      </dgm:if>
      <dgm:else name="Name3">
        <dgm:alg type="snake">
          <dgm:param type="grDir" val="tR"/>
          <dgm:param type="flowDir" val="col"/>
          <dgm:param type="contDir" val="revDir"/>
          <dgm:param type="bkpt" val="bal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w" fact="0.6"/>
      <dgm:constr type="h" for="ch" forName="sibTrans" refType="h" refFor="ch" refForName="compNode" op="equ" fact="0.25"/>
      <dgm:constr type="sp" refType="w" fact="0.33"/>
      <dgm:constr type="primFontSz" for="des" forName="node" op="equ" val="65"/>
    </dgm:constrLst>
    <dgm:ruleLst/>
    <dgm:forEach name="nodes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hoose name="Name4">
          <dgm:if name="Name5" axis="self" func="var" arg="dir" op="equ" val="norm">
            <dgm:constrLst>
              <dgm:constr type="l" for="ch" forName="dummyConnPt" refType="w" fact="0.2"/>
              <dgm:constr type="t" for="ch" forName="dummyConnPt" refType="w" fact="0.145"/>
              <dgm:constr type="l" for="ch" forName="node"/>
              <dgm:constr type="t" for="ch" forName="node"/>
              <dgm:constr type="h" for="ch" forName="node" refType="h"/>
              <dgm:constr type="w" for="ch" forName="node" refType="w"/>
            </dgm:constrLst>
          </dgm:if>
          <dgm:else name="Name6">
            <dgm:constrLst>
              <dgm:constr type="l" for="ch" forName="dummyConnPt" refType="w" fact="0.8"/>
              <dgm:constr type="t" for="ch" forName="dummyConnPt" refType="w" fact="0.145"/>
              <dgm:constr type="l" for="ch" forName="node"/>
              <dgm:constr type="t" for="ch" forName="node"/>
              <dgm:constr type="h" for="ch" forName="node" refType="h"/>
              <dgm:constr type="w" for="ch" forName="node" refType="w"/>
            </dgm:constrLst>
          </dgm:else>
        </dgm:choose>
        <dgm:ruleLst/>
        <dgm:layoutNode name="dummyConnPt" styleLbl="node1" moveWith="node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node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  <dgm:constr type="primFontSz" val="65"/>
          </dgm:constrLst>
          <dgm:ruleLst>
            <dgm:rule type="primFontSz" val="5" fact="NaN" max="NaN"/>
          </dgm:ruleLst>
        </dgm:layoutNode>
      </dgm:layoutNode>
      <dgm:forEach name="sibTransForEach" axis="followSib" cnt="1">
        <dgm:layoutNode name="sibTrans" styleLbl="bgSibTrans2D1">
          <dgm:choose name="Name7">
            <dgm:if name="Name8" axis="self" func="var" arg="dir" op="equ" val="norm">
              <dgm:alg type="conn">
                <dgm:param type="srcNode" val="dummyConnPt"/>
                <dgm:param type="dstNode" val="dummyConnPt"/>
                <dgm:param type="begPts" val="bCtr, midR, tCtr"/>
                <dgm:param type="endPts" val="tCtr, midL, bCtr"/>
                <dgm:param type="begSty" val="noArr"/>
                <dgm:param type="endSty" val="noArr"/>
              </dgm:alg>
            </dgm:if>
            <dgm:else name="Name9">
              <dgm:alg type="conn">
                <dgm:param type="srcNode" val="dummyConnPt"/>
                <dgm:param type="dstNode" val="dummyConnPt"/>
                <dgm:param type="begPts" val="bCtr, midL, tCtr"/>
                <dgm:param type="endPts" val="tCtr, midR, bCtr"/>
                <dgm:param type="begSty" val="noArr"/>
                <dgm:param type="endSty" val="noArr"/>
              </dgm:alg>
            </dgm:else>
          </dgm:choose>
          <dgm:shape xmlns:r="http://schemas.openxmlformats.org/officeDocument/2006/relationships" type="conn" r:blip="" zOrderOff="-2">
            <dgm:adjLst/>
          </dgm:shape>
          <dgm:presOf axis="self"/>
          <dgm:constrLst>
            <dgm:constr type="begPad"/>
            <dgm:constr type="endPad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EEDB2-5320-4EF6-B0F0-ED79C8853EB9}" type="datetimeFigureOut">
              <a:rPr lang="en-US" smtClean="0"/>
              <a:pPr/>
              <a:t>4/21/2020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67512E-2733-4DE4-A814-5C93F7EFDA4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771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473723-74A3-4253-9055-83BE88AE35B3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3138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3DB7EF-A0B3-485C-958E-04F54AD6C5BB}" type="datetimeFigureOut">
              <a:rPr lang="en-US" smtClean="0"/>
              <a:pPr/>
              <a:t>4/21/2020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AC29FB-0C65-4B7B-ADE1-3D67C6D7C25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3DB7EF-A0B3-485C-958E-04F54AD6C5BB}" type="datetimeFigureOut">
              <a:rPr lang="en-US" smtClean="0"/>
              <a:pPr/>
              <a:t>4/21/2020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AC29FB-0C65-4B7B-ADE1-3D67C6D7C25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3DB7EF-A0B3-485C-958E-04F54AD6C5BB}" type="datetimeFigureOut">
              <a:rPr lang="en-US" smtClean="0"/>
              <a:pPr/>
              <a:t>4/21/2020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AC29FB-0C65-4B7B-ADE1-3D67C6D7C25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5111182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753351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3DB7EF-A0B3-485C-958E-04F54AD6C5BB}" type="datetimeFigureOut">
              <a:rPr lang="en-US" smtClean="0"/>
              <a:pPr/>
              <a:t>4/21/2020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AC29FB-0C65-4B7B-ADE1-3D67C6D7C25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3DB7EF-A0B3-485C-958E-04F54AD6C5BB}" type="datetimeFigureOut">
              <a:rPr lang="en-US" smtClean="0"/>
              <a:pPr/>
              <a:t>4/21/2020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AC29FB-0C65-4B7B-ADE1-3D67C6D7C25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3DB7EF-A0B3-485C-958E-04F54AD6C5BB}" type="datetimeFigureOut">
              <a:rPr lang="en-US" smtClean="0"/>
              <a:pPr/>
              <a:t>4/21/2020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AC29FB-0C65-4B7B-ADE1-3D67C6D7C25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3DB7EF-A0B3-485C-958E-04F54AD6C5BB}" type="datetimeFigureOut">
              <a:rPr lang="en-US" smtClean="0"/>
              <a:pPr/>
              <a:t>4/21/2020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AC29FB-0C65-4B7B-ADE1-3D67C6D7C25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3DB7EF-A0B3-485C-958E-04F54AD6C5BB}" type="datetimeFigureOut">
              <a:rPr lang="en-US" smtClean="0"/>
              <a:pPr/>
              <a:t>4/21/2020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AC29FB-0C65-4B7B-ADE1-3D67C6D7C25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3DB7EF-A0B3-485C-958E-04F54AD6C5BB}" type="datetimeFigureOut">
              <a:rPr lang="en-US" smtClean="0"/>
              <a:pPr/>
              <a:t>4/21/2020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AC29FB-0C65-4B7B-ADE1-3D67C6D7C25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3DB7EF-A0B3-485C-958E-04F54AD6C5BB}" type="datetimeFigureOut">
              <a:rPr lang="en-US" smtClean="0"/>
              <a:pPr/>
              <a:t>4/21/2020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AC29FB-0C65-4B7B-ADE1-3D67C6D7C25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3DB7EF-A0B3-485C-958E-04F54AD6C5BB}" type="datetimeFigureOut">
              <a:rPr lang="en-US" smtClean="0"/>
              <a:pPr/>
              <a:t>4/21/2020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54AC29FB-0C65-4B7B-ADE1-3D67C6D7C25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093DB7EF-A0B3-485C-958E-04F54AD6C5BB}" type="datetimeFigureOut">
              <a:rPr lang="en-US" smtClean="0"/>
              <a:pPr/>
              <a:t>4/21/2020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4AC29FB-0C65-4B7B-ADE1-3D67C6D7C251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01" r:id="rId1"/>
    <p:sldLayoutId id="2147483902" r:id="rId2"/>
    <p:sldLayoutId id="2147483903" r:id="rId3"/>
    <p:sldLayoutId id="2147483904" r:id="rId4"/>
    <p:sldLayoutId id="2147483905" r:id="rId5"/>
    <p:sldLayoutId id="2147483906" r:id="rId6"/>
    <p:sldLayoutId id="2147483907" r:id="rId7"/>
    <p:sldLayoutId id="2147483908" r:id="rId8"/>
    <p:sldLayoutId id="2147483909" r:id="rId9"/>
    <p:sldLayoutId id="2147483910" r:id="rId10"/>
    <p:sldLayoutId id="2147483911" r:id="rId11"/>
    <p:sldLayoutId id="2147483912" r:id="rId12"/>
    <p:sldLayoutId id="2147483913" r:id="rId13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728"/>
            <a:ext cx="12192000" cy="68492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899592" y="1340768"/>
            <a:ext cx="7787208" cy="4983832"/>
          </a:xfrm>
        </p:spPr>
        <p:txBody>
          <a:bodyPr>
            <a:normAutofit fontScale="77500" lnSpcReduction="20000"/>
          </a:bodyPr>
          <a:lstStyle/>
          <a:p>
            <a:pPr marL="457200" algn="r">
              <a:lnSpc>
                <a:spcPct val="107000"/>
              </a:lnSpc>
              <a:spcAft>
                <a:spcPts val="800"/>
              </a:spcAft>
            </a:pPr>
            <a:r>
              <a:rPr lang="fa-IR" sz="3400" dirty="0" smtClean="0">
                <a:solidFill>
                  <a:srgbClr val="00B050"/>
                </a:solidFill>
                <a:latin typeface="Calibri"/>
                <a:ea typeface="Calibri"/>
                <a:cs typeface="Arial"/>
              </a:rPr>
              <a:t>                                      بنی آدم اعضای یکدیگرند.... </a:t>
            </a:r>
            <a:r>
              <a:rPr lang="fa-IR" sz="3400" dirty="0" smtClean="0">
                <a:latin typeface="Calibri"/>
                <a:ea typeface="Calibri"/>
                <a:cs typeface="Arial"/>
              </a:rPr>
              <a:t>...                                                                             </a:t>
            </a:r>
          </a:p>
          <a:p>
            <a:pPr marL="457200" lvl="0" algn="r">
              <a:lnSpc>
                <a:spcPct val="107000"/>
              </a:lnSpc>
              <a:spcAft>
                <a:spcPts val="800"/>
              </a:spcAft>
              <a:buClr>
                <a:srgbClr val="F0A22E"/>
              </a:buClr>
            </a:pPr>
            <a:r>
              <a:rPr lang="fa-IR" sz="4000" dirty="0" smtClean="0">
                <a:solidFill>
                  <a:srgbClr val="FF0000"/>
                </a:solidFill>
                <a:latin typeface="Calibri"/>
                <a:ea typeface="Calibri"/>
                <a:cs typeface="Arial"/>
              </a:rPr>
              <a:t>                     هنر </a:t>
            </a:r>
            <a:r>
              <a:rPr lang="fa-IR" sz="4000" dirty="0">
                <a:solidFill>
                  <a:srgbClr val="FF0000"/>
                </a:solidFill>
                <a:latin typeface="Calibri"/>
                <a:ea typeface="Calibri"/>
                <a:cs typeface="Arial"/>
              </a:rPr>
              <a:t>انسان را </a:t>
            </a:r>
            <a:r>
              <a:rPr lang="fa-IR" sz="4000" dirty="0" smtClean="0">
                <a:solidFill>
                  <a:srgbClr val="FF0000"/>
                </a:solidFill>
                <a:latin typeface="Calibri"/>
                <a:ea typeface="Calibri"/>
                <a:cs typeface="Arial"/>
              </a:rPr>
              <a:t>مسئول </a:t>
            </a:r>
            <a:r>
              <a:rPr lang="fa-IR" sz="4000" dirty="0">
                <a:solidFill>
                  <a:srgbClr val="FF0000"/>
                </a:solidFill>
                <a:latin typeface="Calibri"/>
                <a:ea typeface="Calibri"/>
                <a:cs typeface="Arial"/>
              </a:rPr>
              <a:t>و متعهد میسازد</a:t>
            </a:r>
            <a:r>
              <a:rPr lang="fa-IR" sz="2900" dirty="0">
                <a:solidFill>
                  <a:srgbClr val="FF0000"/>
                </a:solidFill>
                <a:latin typeface="Calibri"/>
                <a:ea typeface="Calibri"/>
                <a:cs typeface="Arial"/>
              </a:rPr>
              <a:t>-</a:t>
            </a:r>
          </a:p>
          <a:p>
            <a:pPr marL="457200" algn="r">
              <a:lnSpc>
                <a:spcPct val="107000"/>
              </a:lnSpc>
              <a:spcAft>
                <a:spcPts val="800"/>
              </a:spcAft>
            </a:pPr>
            <a:r>
              <a:rPr lang="fa-IR" dirty="0" smtClean="0">
                <a:latin typeface="Calibri"/>
                <a:ea typeface="Calibri"/>
                <a:cs typeface="Arial"/>
              </a:rPr>
              <a:t>                       یک </a:t>
            </a:r>
            <a:r>
              <a:rPr lang="fa-IR" dirty="0">
                <a:latin typeface="Calibri"/>
                <a:ea typeface="Calibri"/>
                <a:cs typeface="Arial"/>
              </a:rPr>
              <a:t>کوشش بسیار عالی در قاموس بشری است</a:t>
            </a:r>
            <a:endParaRPr lang="en-US" sz="2000" dirty="0">
              <a:latin typeface="Calibri"/>
              <a:ea typeface="Calibri"/>
              <a:cs typeface="Arial"/>
            </a:endParaRPr>
          </a:p>
          <a:p>
            <a:pPr marL="457200" algn="r">
              <a:lnSpc>
                <a:spcPct val="107000"/>
              </a:lnSpc>
              <a:spcAft>
                <a:spcPts val="800"/>
              </a:spcAft>
            </a:pPr>
            <a:r>
              <a:rPr lang="fa-IR" dirty="0" smtClean="0">
                <a:latin typeface="Calibri"/>
                <a:ea typeface="Calibri"/>
                <a:cs typeface="Arial"/>
              </a:rPr>
              <a:t>                                     مبارزه </a:t>
            </a:r>
            <a:r>
              <a:rPr lang="fa-IR" dirty="0">
                <a:latin typeface="Calibri"/>
                <a:ea typeface="Calibri"/>
                <a:cs typeface="Arial"/>
              </a:rPr>
              <a:t>با بی تفاوتی</a:t>
            </a:r>
            <a:endParaRPr lang="en-US" sz="2000" dirty="0">
              <a:latin typeface="Calibri"/>
              <a:ea typeface="Calibri"/>
              <a:cs typeface="Arial"/>
            </a:endParaRPr>
          </a:p>
          <a:p>
            <a:pPr marL="457200" algn="r">
              <a:lnSpc>
                <a:spcPct val="107000"/>
              </a:lnSpc>
              <a:spcAft>
                <a:spcPts val="800"/>
              </a:spcAft>
            </a:pPr>
            <a:r>
              <a:rPr lang="fa-IR" dirty="0" smtClean="0">
                <a:latin typeface="Calibri"/>
                <a:ea typeface="Calibri"/>
                <a:cs typeface="Arial"/>
              </a:rPr>
              <a:t>              پرداختن </a:t>
            </a:r>
            <a:r>
              <a:rPr lang="fa-IR" dirty="0">
                <a:latin typeface="Calibri"/>
                <a:ea typeface="Calibri"/>
                <a:cs typeface="Arial"/>
              </a:rPr>
              <a:t>و سرگرم شدن ب همه موضوعاتی که خوش ایند </a:t>
            </a:r>
            <a:r>
              <a:rPr lang="fa-IR" dirty="0" smtClean="0">
                <a:latin typeface="Calibri"/>
                <a:ea typeface="Calibri"/>
                <a:cs typeface="Arial"/>
              </a:rPr>
              <a:t>                                                                 ماست </a:t>
            </a:r>
            <a:r>
              <a:rPr lang="fa-IR" dirty="0">
                <a:solidFill>
                  <a:srgbClr val="00B0F0"/>
                </a:solidFill>
                <a:latin typeface="Calibri"/>
                <a:ea typeface="Calibri"/>
                <a:cs typeface="Arial"/>
              </a:rPr>
              <a:t>هنر </a:t>
            </a:r>
            <a:r>
              <a:rPr lang="fa-IR" dirty="0" smtClean="0">
                <a:latin typeface="Calibri"/>
                <a:ea typeface="Calibri"/>
                <a:cs typeface="Arial"/>
              </a:rPr>
              <a:t>است</a:t>
            </a:r>
            <a:endParaRPr lang="en-US" sz="2000" dirty="0" smtClean="0">
              <a:latin typeface="Calibri"/>
              <a:ea typeface="Calibri"/>
              <a:cs typeface="Arial"/>
            </a:endParaRPr>
          </a:p>
          <a:p>
            <a:pPr marL="457200">
              <a:lnSpc>
                <a:spcPct val="107000"/>
              </a:lnSpc>
              <a:spcAft>
                <a:spcPts val="800"/>
              </a:spcAft>
            </a:pPr>
            <a:endParaRPr lang="fa-IR" sz="3600" dirty="0" smtClean="0">
              <a:solidFill>
                <a:srgbClr val="0070C0"/>
              </a:solidFill>
              <a:latin typeface="Calibri"/>
              <a:ea typeface="Calibri"/>
              <a:cs typeface="Arial"/>
            </a:endParaRPr>
          </a:p>
          <a:p>
            <a:pPr marL="457200">
              <a:lnSpc>
                <a:spcPct val="107000"/>
              </a:lnSpc>
              <a:spcAft>
                <a:spcPts val="800"/>
              </a:spcAft>
            </a:pPr>
            <a:r>
              <a:rPr lang="fa-IR" sz="3600" dirty="0" smtClean="0">
                <a:solidFill>
                  <a:srgbClr val="0070C0"/>
                </a:solidFill>
                <a:latin typeface="Calibri"/>
                <a:ea typeface="Calibri"/>
                <a:cs typeface="Arial"/>
              </a:rPr>
              <a:t>اهرم </a:t>
            </a:r>
            <a:r>
              <a:rPr lang="fa-IR" sz="3600" dirty="0">
                <a:solidFill>
                  <a:srgbClr val="0070C0"/>
                </a:solidFill>
                <a:latin typeface="Calibri"/>
                <a:ea typeface="Calibri"/>
                <a:cs typeface="Arial"/>
              </a:rPr>
              <a:t>هدایت </a:t>
            </a:r>
            <a:r>
              <a:rPr lang="fa-IR" sz="3600" dirty="0" smtClean="0">
                <a:solidFill>
                  <a:srgbClr val="0070C0"/>
                </a:solidFill>
                <a:latin typeface="Calibri"/>
                <a:ea typeface="Calibri"/>
                <a:cs typeface="Arial"/>
              </a:rPr>
              <a:t>گری             کشف </a:t>
            </a:r>
            <a:r>
              <a:rPr lang="fa-IR" sz="3600" dirty="0">
                <a:solidFill>
                  <a:srgbClr val="0070C0"/>
                </a:solidFill>
                <a:latin typeface="Calibri"/>
                <a:ea typeface="Calibri"/>
                <a:cs typeface="Arial"/>
              </a:rPr>
              <a:t>و </a:t>
            </a:r>
            <a:r>
              <a:rPr lang="fa-IR" sz="3600" dirty="0" smtClean="0">
                <a:solidFill>
                  <a:srgbClr val="0070C0"/>
                </a:solidFill>
                <a:latin typeface="Calibri"/>
                <a:ea typeface="Calibri"/>
                <a:cs typeface="Arial"/>
              </a:rPr>
              <a:t>شهود           رسیدن به کمال         </a:t>
            </a:r>
            <a:endParaRPr lang="en-US" sz="2300" dirty="0">
              <a:solidFill>
                <a:srgbClr val="0070C0"/>
              </a:solidFill>
              <a:latin typeface="Calibri"/>
              <a:ea typeface="Calibri"/>
              <a:cs typeface="Arial"/>
            </a:endParaRPr>
          </a:p>
          <a:p>
            <a:endParaRPr lang="en-GB" dirty="0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0" y="404664"/>
            <a:ext cx="8244408" cy="60707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algn="r">
              <a:lnSpc>
                <a:spcPct val="107000"/>
              </a:lnSpc>
              <a:spcAft>
                <a:spcPts val="800"/>
              </a:spcAft>
            </a:pPr>
            <a:r>
              <a:rPr lang="fa-IR" sz="3200" dirty="0">
                <a:latin typeface="Calibri"/>
                <a:ea typeface="Calibri"/>
                <a:cs typeface="B Titr" pitchFamily="2" charset="-78"/>
              </a:rPr>
              <a:t> </a:t>
            </a:r>
            <a:endParaRPr lang="en-US" sz="2000" dirty="0">
              <a:latin typeface="Calibri"/>
              <a:ea typeface="Calibri"/>
              <a:cs typeface="B Titr" pitchFamily="2" charset="-78"/>
            </a:endParaRPr>
          </a:p>
          <a:p>
            <a:pPr marL="457200" algn="r">
              <a:lnSpc>
                <a:spcPct val="107000"/>
              </a:lnSpc>
              <a:spcAft>
                <a:spcPts val="800"/>
              </a:spcAft>
            </a:pPr>
            <a:endParaRPr lang="en-US" sz="3200" dirty="0" smtClean="0">
              <a:latin typeface="Calibri"/>
              <a:ea typeface="Calibri"/>
              <a:cs typeface="B Titr" pitchFamily="2" charset="-78"/>
            </a:endParaRPr>
          </a:p>
          <a:p>
            <a:pPr marL="457200" algn="r">
              <a:lnSpc>
                <a:spcPct val="107000"/>
              </a:lnSpc>
              <a:spcAft>
                <a:spcPts val="800"/>
              </a:spcAft>
            </a:pPr>
            <a:r>
              <a:rPr lang="fa-IR" sz="3200" dirty="0" smtClean="0">
                <a:solidFill>
                  <a:schemeClr val="accent3">
                    <a:lumMod val="75000"/>
                  </a:schemeClr>
                </a:solidFill>
                <a:latin typeface="Calibri"/>
                <a:ea typeface="Calibri"/>
                <a:cs typeface="B Titr" pitchFamily="2" charset="-78"/>
              </a:rPr>
              <a:t>ارسطو:</a:t>
            </a:r>
          </a:p>
          <a:p>
            <a:pPr marL="457200" algn="r">
              <a:lnSpc>
                <a:spcPct val="107000"/>
              </a:lnSpc>
              <a:spcAft>
                <a:spcPts val="800"/>
              </a:spcAft>
            </a:pPr>
            <a:r>
              <a:rPr lang="fa-IR" sz="3200" dirty="0" smtClean="0">
                <a:solidFill>
                  <a:srgbClr val="7030A0"/>
                </a:solidFill>
                <a:latin typeface="Calibri"/>
                <a:ea typeface="Calibri"/>
                <a:cs typeface="B Titr" pitchFamily="2" charset="-78"/>
              </a:rPr>
              <a:t>                      هنر </a:t>
            </a:r>
            <a:r>
              <a:rPr lang="fa-IR" sz="3200" dirty="0">
                <a:latin typeface="Calibri"/>
                <a:ea typeface="Calibri"/>
                <a:cs typeface="B Titr" pitchFamily="2" charset="-78"/>
              </a:rPr>
              <a:t>زاییده </a:t>
            </a:r>
            <a:r>
              <a:rPr lang="fa-IR" sz="3200" dirty="0">
                <a:solidFill>
                  <a:srgbClr val="0070C0"/>
                </a:solidFill>
                <a:latin typeface="Calibri"/>
                <a:ea typeface="Calibri"/>
                <a:cs typeface="B Titr" pitchFamily="2" charset="-78"/>
              </a:rPr>
              <a:t>تقلید</a:t>
            </a:r>
            <a:r>
              <a:rPr lang="fa-IR" sz="3200" dirty="0">
                <a:latin typeface="Calibri"/>
                <a:ea typeface="Calibri"/>
                <a:cs typeface="B Titr" pitchFamily="2" charset="-78"/>
              </a:rPr>
              <a:t> است.</a:t>
            </a:r>
            <a:endParaRPr lang="en-US" sz="2000" dirty="0">
              <a:latin typeface="Calibri"/>
              <a:ea typeface="Calibri"/>
              <a:cs typeface="B Titr" pitchFamily="2" charset="-78"/>
            </a:endParaRPr>
          </a:p>
          <a:p>
            <a:pPr marL="457200" algn="r">
              <a:lnSpc>
                <a:spcPct val="107000"/>
              </a:lnSpc>
              <a:spcAft>
                <a:spcPts val="800"/>
              </a:spcAft>
            </a:pPr>
            <a:r>
              <a:rPr lang="fa-IR" sz="3200" dirty="0">
                <a:solidFill>
                  <a:schemeClr val="accent3">
                    <a:lumMod val="75000"/>
                  </a:schemeClr>
                </a:solidFill>
                <a:latin typeface="Calibri"/>
                <a:ea typeface="Calibri"/>
                <a:cs typeface="B Titr" pitchFamily="2" charset="-78"/>
              </a:rPr>
              <a:t>کانت</a:t>
            </a:r>
            <a:r>
              <a:rPr lang="fa-IR" sz="3200" dirty="0" smtClean="0">
                <a:solidFill>
                  <a:schemeClr val="accent3">
                    <a:lumMod val="75000"/>
                  </a:schemeClr>
                </a:solidFill>
                <a:latin typeface="Calibri"/>
                <a:ea typeface="Calibri"/>
                <a:cs typeface="B Titr" pitchFamily="2" charset="-78"/>
              </a:rPr>
              <a:t>:</a:t>
            </a:r>
          </a:p>
          <a:p>
            <a:pPr marL="457200" algn="r">
              <a:lnSpc>
                <a:spcPct val="107000"/>
              </a:lnSpc>
              <a:spcAft>
                <a:spcPts val="800"/>
              </a:spcAft>
            </a:pPr>
            <a:r>
              <a:rPr lang="fa-IR" sz="3200" dirty="0" smtClean="0">
                <a:solidFill>
                  <a:srgbClr val="7030A0"/>
                </a:solidFill>
                <a:latin typeface="Calibri"/>
                <a:ea typeface="Calibri"/>
                <a:cs typeface="B Titr" pitchFamily="2" charset="-78"/>
              </a:rPr>
              <a:t>هنر</a:t>
            </a:r>
            <a:r>
              <a:rPr lang="fa-IR" sz="3200" dirty="0" smtClean="0">
                <a:latin typeface="Calibri"/>
                <a:ea typeface="Calibri"/>
                <a:cs typeface="B Titr" pitchFamily="2" charset="-78"/>
              </a:rPr>
              <a:t> </a:t>
            </a:r>
            <a:r>
              <a:rPr lang="fa-IR" sz="3200" dirty="0">
                <a:latin typeface="Calibri"/>
                <a:ea typeface="Calibri"/>
                <a:cs typeface="B Titr" pitchFamily="2" charset="-78"/>
              </a:rPr>
              <a:t>فعالیتی است که بخودی خود مطلوب بوده </a:t>
            </a:r>
            <a:r>
              <a:rPr lang="en-US" sz="3200" dirty="0" smtClean="0">
                <a:latin typeface="Calibri"/>
                <a:ea typeface="Calibri"/>
                <a:cs typeface="B Titr" pitchFamily="2" charset="-78"/>
              </a:rPr>
              <a:t>           </a:t>
            </a:r>
            <a:r>
              <a:rPr lang="fa-IR" sz="3200" dirty="0" smtClean="0">
                <a:latin typeface="Calibri"/>
                <a:ea typeface="Calibri"/>
                <a:cs typeface="B Titr" pitchFamily="2" charset="-78"/>
              </a:rPr>
              <a:t>وجز </a:t>
            </a:r>
            <a:r>
              <a:rPr lang="fa-IR" sz="3200" dirty="0">
                <a:latin typeface="Calibri"/>
                <a:ea typeface="Calibri"/>
                <a:cs typeface="B Titr" pitchFamily="2" charset="-78"/>
              </a:rPr>
              <a:t>خود هدفی </a:t>
            </a:r>
            <a:r>
              <a:rPr lang="fa-IR" sz="3200" dirty="0" smtClean="0">
                <a:latin typeface="Calibri"/>
                <a:ea typeface="Calibri"/>
                <a:cs typeface="B Titr" pitchFamily="2" charset="-78"/>
              </a:rPr>
              <a:t>ندارد.</a:t>
            </a:r>
            <a:endParaRPr lang="en-US" sz="2000" dirty="0" smtClean="0">
              <a:latin typeface="Calibri"/>
              <a:ea typeface="Calibri"/>
              <a:cs typeface="B Titr" pitchFamily="2" charset="-78"/>
            </a:endParaRPr>
          </a:p>
          <a:p>
            <a:r>
              <a:rPr lang="fa-IR" sz="3200" dirty="0" smtClean="0">
                <a:latin typeface="Calibri"/>
                <a:ea typeface="Calibri"/>
                <a:cs typeface="B Titr" pitchFamily="2" charset="-78"/>
              </a:rPr>
              <a:t> </a:t>
            </a:r>
            <a:r>
              <a:rPr lang="fa-IR" sz="3200" dirty="0" smtClean="0">
                <a:solidFill>
                  <a:schemeClr val="accent3">
                    <a:lumMod val="75000"/>
                  </a:schemeClr>
                </a:solidFill>
                <a:latin typeface="Calibri"/>
                <a:ea typeface="Calibri"/>
                <a:cs typeface="B Titr" pitchFamily="2" charset="-78"/>
              </a:rPr>
              <a:t>تولستوی :                                                                    </a:t>
            </a:r>
          </a:p>
          <a:p>
            <a:r>
              <a:rPr lang="fa-IR" sz="3200" dirty="0" smtClean="0">
                <a:solidFill>
                  <a:srgbClr val="7030A0"/>
                </a:solidFill>
                <a:latin typeface="Calibri"/>
                <a:ea typeface="Calibri"/>
                <a:cs typeface="B Titr" pitchFamily="2" charset="-78"/>
              </a:rPr>
              <a:t>هنر</a:t>
            </a:r>
            <a:r>
              <a:rPr lang="fa-IR" sz="3200" dirty="0" smtClean="0">
                <a:latin typeface="Calibri"/>
                <a:ea typeface="Calibri"/>
                <a:cs typeface="B Titr" pitchFamily="2" charset="-78"/>
              </a:rPr>
              <a:t> </a:t>
            </a:r>
            <a:r>
              <a:rPr lang="fa-IR" sz="3200" dirty="0">
                <a:latin typeface="Calibri"/>
                <a:ea typeface="Calibri"/>
                <a:cs typeface="B Titr" pitchFamily="2" charset="-78"/>
              </a:rPr>
              <a:t>زبان </a:t>
            </a:r>
            <a:r>
              <a:rPr lang="fa-IR" sz="3200" dirty="0">
                <a:solidFill>
                  <a:srgbClr val="0070C0"/>
                </a:solidFill>
                <a:latin typeface="Calibri"/>
                <a:ea typeface="Calibri"/>
                <a:cs typeface="B Titr" pitchFamily="2" charset="-78"/>
              </a:rPr>
              <a:t>احساسات </a:t>
            </a:r>
            <a:r>
              <a:rPr lang="fa-IR" sz="3200" dirty="0" smtClean="0">
                <a:latin typeface="Calibri"/>
                <a:ea typeface="Calibri"/>
                <a:cs typeface="B Titr" pitchFamily="2" charset="-78"/>
              </a:rPr>
              <a:t>است                      </a:t>
            </a:r>
            <a:r>
              <a:rPr lang="en-US" sz="3200" dirty="0" smtClean="0">
                <a:latin typeface="Calibri"/>
                <a:ea typeface="Calibri"/>
                <a:cs typeface="B Titr" pitchFamily="2" charset="-78"/>
              </a:rPr>
              <a:t>    </a:t>
            </a:r>
            <a:endParaRPr lang="fa-IR" sz="3200" dirty="0">
              <a:cs typeface="B Titr" pitchFamily="2" charset="-78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80728"/>
            <a:ext cx="8229600" cy="432048"/>
          </a:xfrm>
        </p:spPr>
        <p:txBody>
          <a:bodyPr>
            <a:normAutofit fontScale="90000"/>
          </a:bodyPr>
          <a:lstStyle/>
          <a:p>
            <a:pPr algn="ctr"/>
            <a:r>
              <a:rPr lang="ar-SA" dirty="0" smtClean="0">
                <a:solidFill>
                  <a:srgbClr val="FF0000"/>
                </a:solidFill>
                <a:cs typeface="2  Titr" pitchFamily="2" charset="-78"/>
              </a:rPr>
              <a:t>چرا به هنر گرایش پیدا می کنیم</a:t>
            </a:r>
            <a:r>
              <a:rPr lang="ar-SA" dirty="0" smtClean="0"/>
              <a:t>؟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ar-SA" dirty="0" smtClean="0"/>
              <a:t>چون از انجام دادن این کارها لذت می برند و برای این کار حاضرند وقت و سرمایه ی خود را هزینه کنند و علاوه بر دیدن و احساس عاطفه ی شخصی، مایلند راجع به آن حرف بزنند و نظر خود را به صاحب اثر یا دیگران بگویند</a:t>
            </a:r>
            <a:endParaRPr lang="fa-IR" dirty="0" smtClean="0"/>
          </a:p>
          <a:p>
            <a:pPr algn="ctr"/>
            <a:endParaRPr lang="fa-IR" dirty="0" smtClean="0">
              <a:cs typeface="Andalus" pitchFamily="2" charset="-78"/>
            </a:endParaRPr>
          </a:p>
          <a:p>
            <a:pPr algn="ctr"/>
            <a:endParaRPr lang="fa-IR" dirty="0" smtClean="0">
              <a:cs typeface="Andalus" pitchFamily="2" charset="-78"/>
            </a:endParaRPr>
          </a:p>
          <a:p>
            <a:pPr algn="ctr"/>
            <a:endParaRPr lang="fa-IR" dirty="0" smtClean="0">
              <a:cs typeface="Andalus" pitchFamily="2" charset="-78"/>
            </a:endParaRPr>
          </a:p>
          <a:p>
            <a:pPr algn="ctr"/>
            <a:endParaRPr lang="fa-IR" dirty="0" smtClean="0">
              <a:cs typeface="Andalus" pitchFamily="2" charset="-78"/>
            </a:endParaRPr>
          </a:p>
          <a:p>
            <a:pPr algn="r"/>
            <a:r>
              <a:rPr lang="fa-IR" sz="2000" dirty="0" smtClean="0">
                <a:solidFill>
                  <a:schemeClr val="accent6">
                    <a:lumMod val="75000"/>
                  </a:schemeClr>
                </a:solidFill>
                <a:cs typeface="Andalus" pitchFamily="2" charset="-78"/>
              </a:rPr>
              <a:t>جزوه هنر چیست </a:t>
            </a:r>
            <a:endParaRPr lang="en-US" sz="2000" dirty="0">
              <a:solidFill>
                <a:schemeClr val="accent6">
                  <a:lumMod val="75000"/>
                </a:schemeClr>
              </a:solidFill>
              <a:cs typeface="Andalus" pitchFamily="2" charset="-78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36712"/>
            <a:ext cx="8075240" cy="1010376"/>
          </a:xfrm>
        </p:spPr>
        <p:txBody>
          <a:bodyPr>
            <a:normAutofit fontScale="90000"/>
          </a:bodyPr>
          <a:lstStyle/>
          <a:p>
            <a:pPr algn="ctr"/>
            <a:r>
              <a:rPr lang="fa-IR" sz="3600" dirty="0" smtClean="0">
                <a:cs typeface="2  Titr" pitchFamily="2" charset="-78"/>
              </a:rPr>
              <a:t>چهار نظریه اصلی :</a:t>
            </a:r>
            <a:r>
              <a:rPr lang="fa-IR" dirty="0" smtClean="0">
                <a:cs typeface="2  Titr" pitchFamily="2" charset="-78"/>
              </a:rPr>
              <a:t/>
            </a:r>
            <a:br>
              <a:rPr lang="fa-IR" dirty="0" smtClean="0">
                <a:cs typeface="2  Titr" pitchFamily="2" charset="-78"/>
              </a:rPr>
            </a:br>
            <a:r>
              <a:rPr lang="ar-SA" dirty="0" smtClean="0">
                <a:cs typeface="2  Titr" pitchFamily="2" charset="-78"/>
              </a:rPr>
              <a:t>زیبایی شناسی آثار هنری </a:t>
            </a:r>
            <a:r>
              <a:rPr lang="fa-IR" dirty="0" smtClean="0">
                <a:cs typeface="2  Titr" pitchFamily="2" charset="-78"/>
              </a:rPr>
              <a:t/>
            </a:r>
            <a:br>
              <a:rPr lang="fa-IR" dirty="0" smtClean="0">
                <a:cs typeface="2  Titr" pitchFamily="2" charset="-78"/>
              </a:rPr>
            </a:br>
            <a:endParaRPr lang="en-US" dirty="0"/>
          </a:p>
        </p:txBody>
      </p:sp>
      <p:graphicFrame>
        <p:nvGraphicFramePr>
          <p:cNvPr id="14" name="Content Placeholder 1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43464833"/>
              </p:ext>
            </p:extLst>
          </p:nvPr>
        </p:nvGraphicFramePr>
        <p:xfrm>
          <a:off x="457200" y="1935163"/>
          <a:ext cx="8229600" cy="43894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 rtl="1"/>
            <a:r>
              <a:rPr lang="ar-SA" sz="4000" dirty="0" smtClean="0">
                <a:solidFill>
                  <a:schemeClr val="accent6">
                    <a:lumMod val="75000"/>
                  </a:schemeClr>
                </a:solidFill>
                <a:cs typeface="B Esfehan" pitchFamily="2" charset="-78"/>
              </a:rPr>
              <a:t>در تعریف هنر و معیارگذاری برای سنجش آثار هنری و ادبی، هنر را با دو معیار می سنجند</a:t>
            </a:r>
            <a:endParaRPr lang="en-US" sz="4000" dirty="0">
              <a:solidFill>
                <a:schemeClr val="accent6">
                  <a:lumMod val="75000"/>
                </a:schemeClr>
              </a:solidFill>
              <a:cs typeface="B Esfehan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 </a:t>
            </a:r>
            <a:r>
              <a:rPr lang="ar-SA" dirty="0" smtClean="0"/>
              <a:t> </a:t>
            </a:r>
            <a:r>
              <a:rPr lang="fa-IR" dirty="0" smtClean="0"/>
              <a:t>2.</a:t>
            </a:r>
            <a:r>
              <a:rPr lang="ar-SA" dirty="0" smtClean="0">
                <a:solidFill>
                  <a:schemeClr val="bg2">
                    <a:lumMod val="50000"/>
                  </a:schemeClr>
                </a:solidFill>
                <a:cs typeface="2  Titr" pitchFamily="2" charset="-78"/>
              </a:rPr>
              <a:t>هنر برای هنر</a:t>
            </a:r>
            <a:r>
              <a:rPr lang="ar-SA" dirty="0" smtClean="0">
                <a:solidFill>
                  <a:schemeClr val="bg2">
                    <a:lumMod val="50000"/>
                  </a:schemeClr>
                </a:solidFill>
              </a:rPr>
              <a:t>: </a:t>
            </a:r>
            <a:r>
              <a:rPr lang="ar-SA" dirty="0" smtClean="0"/>
              <a:t>هنر در خدمت استعدادها و خلاقیت و شکوفایی هنری و فرمالیزم و صورت گرایی در هنر، توجه به ساختار و ظاهر اثر و تکنیکی بودن آن بدون بحث محتوایی</a:t>
            </a:r>
            <a:endParaRPr lang="en-US" dirty="0" smtClean="0"/>
          </a:p>
          <a:p>
            <a:r>
              <a:rPr lang="fa-IR" dirty="0" smtClean="0"/>
              <a:t>1.</a:t>
            </a:r>
            <a:r>
              <a:rPr lang="ar-SA" dirty="0" smtClean="0">
                <a:solidFill>
                  <a:schemeClr val="bg2">
                    <a:lumMod val="50000"/>
                  </a:schemeClr>
                </a:solidFill>
                <a:cs typeface="2  Titr" pitchFamily="2" charset="-78"/>
              </a:rPr>
              <a:t>هنر برای اجتماع: </a:t>
            </a:r>
            <a:r>
              <a:rPr lang="ar-SA" dirty="0" smtClean="0"/>
              <a:t>در خدمت دین، اخلاق، تربیت و مسایل آموزشی به جامع</a:t>
            </a:r>
            <a:endParaRPr lang="en-US" dirty="0"/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ar-SA" dirty="0" smtClean="0">
                <a:solidFill>
                  <a:schemeClr val="accent6">
                    <a:lumMod val="75000"/>
                  </a:schemeClr>
                </a:solidFill>
                <a:cs typeface="2  Titr" pitchFamily="2" charset="-78"/>
              </a:rPr>
              <a:t>هدف هنر در خدمت اجتماع است</a:t>
            </a:r>
            <a:endParaRPr lang="en-US" dirty="0">
              <a:solidFill>
                <a:schemeClr val="accent6">
                  <a:lumMod val="75000"/>
                </a:schemeClr>
              </a:solidFill>
              <a:cs typeface="2  Titr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ar-SA" dirty="0" smtClean="0"/>
              <a:t>و برای اصلاح و تعلیم و تربیت و بازبینی مجدد قواعد و قوانین جامعه، با ذره بین عقل گرایی و اخلاق و مذهب که در این صورت به قوانین بسیار زیادی نیاز است . </a:t>
            </a:r>
            <a:endParaRPr lang="en-US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dirty="0" smtClean="0">
                <a:cs typeface="2  Titr" pitchFamily="2" charset="-78"/>
              </a:rPr>
              <a:t>تفاوت یک هنرمند با یک انسان عادی</a:t>
            </a:r>
            <a:endParaRPr lang="en-US" dirty="0">
              <a:cs typeface="2  Titr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/>
            <a:r>
              <a:rPr lang="ar-SA" dirty="0" smtClean="0"/>
              <a:t>. هنرمند از حادثه الگو می گیرد، آن را با عواطف بسیار رقیق و احساسات و مکنونات قلبی خود پرورش می دهد و داستانی از آن می سازد که وقتی آن را می خوانیم از درک و دریافت احساس و تجربه ی یک زندگی تازه و آشنایی با شخصیتی منحصر به فرد لذت می بریم و به یاد نمی آوریم که ما هم با آن فرد برخورد کوچکی داشتیم .</a:t>
            </a:r>
            <a:endParaRPr lang="en-US" dirty="0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ar-SA" sz="8900" b="1" dirty="0" smtClean="0">
                <a:solidFill>
                  <a:schemeClr val="tx2">
                    <a:lumMod val="50000"/>
                  </a:schemeClr>
                </a:solidFill>
                <a:cs typeface="B Esfehan" pitchFamily="2" charset="-78"/>
              </a:rPr>
              <a:t>هنرمند کیست</a:t>
            </a:r>
            <a:r>
              <a:rPr lang="ar-SA" b="1" dirty="0" smtClean="0"/>
              <a:t>؟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1752" y="1484784"/>
            <a:ext cx="8503920" cy="4614264"/>
          </a:xfrm>
        </p:spPr>
        <p:txBody>
          <a:bodyPr/>
          <a:lstStyle/>
          <a:p>
            <a:r>
              <a:rPr lang="en-US" dirty="0" smtClean="0"/>
              <a:t> </a:t>
            </a:r>
          </a:p>
          <a:p>
            <a:pPr algn="ctr"/>
            <a:r>
              <a:rPr lang="ar-SA" dirty="0" smtClean="0"/>
              <a:t>در حالت کلی انسان ها به دو دسته تقسیم می شوند</a:t>
            </a:r>
            <a:r>
              <a:rPr lang="en-US" dirty="0" smtClean="0"/>
              <a:t>:</a:t>
            </a:r>
          </a:p>
          <a:p>
            <a:pPr algn="ctr"/>
            <a:r>
              <a:rPr lang="ar-SA" dirty="0" smtClean="0"/>
              <a:t>عده ای که نگاه می کنند و درک می کنند</a:t>
            </a:r>
            <a:r>
              <a:rPr lang="en-US" dirty="0" smtClean="0"/>
              <a:t>.</a:t>
            </a:r>
            <a:r>
              <a:rPr lang="fa-IR" dirty="0" smtClean="0"/>
              <a:t>1</a:t>
            </a:r>
            <a:endParaRPr lang="en-US" dirty="0" smtClean="0"/>
          </a:p>
          <a:p>
            <a:pPr algn="ctr"/>
            <a:r>
              <a:rPr lang="fa-IR" dirty="0" smtClean="0"/>
              <a:t>2.</a:t>
            </a:r>
            <a:r>
              <a:rPr lang="ar-SA" dirty="0" smtClean="0"/>
              <a:t>عده ای که نگاه می کنند و از درک عاجزند</a:t>
            </a:r>
            <a:endParaRPr lang="fa-IR" dirty="0" smtClean="0"/>
          </a:p>
          <a:p>
            <a:pPr algn="ctr"/>
            <a:r>
              <a:rPr lang="ar-SA" dirty="0" smtClean="0"/>
              <a:t>شاملو می‌گفت: </a:t>
            </a:r>
            <a:endParaRPr lang="fa-IR" dirty="0" smtClean="0"/>
          </a:p>
          <a:p>
            <a:pPr algn="ctr"/>
            <a:r>
              <a:rPr lang="ar-SA" dirty="0" smtClean="0"/>
              <a:t>هنرمندان را سلسله جبالی بدانید که بعضی قله‌های آن از ابرها بیرونند، بالاترند؛ اما همواره باید یادمان باشد که هنرمندان وجودی معصومانه و کودکانه دارند. </a:t>
            </a:r>
            <a:endParaRPr lang="fa-IR" dirty="0" smtClean="0"/>
          </a:p>
          <a:p>
            <a:pPr algn="ctr"/>
            <a:r>
              <a:rPr lang="ar-SA" dirty="0" smtClean="0"/>
              <a:t>اگر همه اینها بود و بیش از اینها آنگاه ممکن است که او را بشناسیم</a:t>
            </a:r>
            <a:endParaRPr lang="en-US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-384292"/>
            <a:ext cx="8229600" cy="2231380"/>
          </a:xfrm>
          <a:prstGeom prst="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endParaRPr lang="fa-IR" sz="3200" b="1" cap="none" spc="0" dirty="0" smtClean="0">
              <a:ln w="6600">
                <a:solidFill>
                  <a:schemeClr val="accent2"/>
                </a:solidFill>
                <a:prstDash val="solid"/>
              </a:ln>
              <a:solidFill>
                <a:schemeClr val="accent1">
                  <a:lumMod val="75000"/>
                </a:schemeClr>
              </a:solidFill>
              <a:effectLst>
                <a:outerShdw dist="38100" dir="2700000" algn="tl" rotWithShape="0">
                  <a:schemeClr val="accent2"/>
                </a:outerShdw>
              </a:effectLst>
              <a:cs typeface="B Titr" panose="00000700000000000000" pitchFamily="2" charset="-78"/>
            </a:endParaRPr>
          </a:p>
          <a:p>
            <a:pPr algn="ctr">
              <a:lnSpc>
                <a:spcPct val="150000"/>
              </a:lnSpc>
            </a:pPr>
            <a:r>
              <a:rPr lang="fa-IR" sz="3200" b="1" cap="none" spc="0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cs typeface="B Titr" panose="00000700000000000000" pitchFamily="2" charset="-78"/>
              </a:rPr>
              <a:t>آموزش هنر 1</a:t>
            </a:r>
          </a:p>
          <a:p>
            <a:pPr algn="ctr">
              <a:lnSpc>
                <a:spcPct val="200000"/>
              </a:lnSpc>
            </a:pPr>
            <a:r>
              <a:rPr lang="fa-IR" sz="24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cs typeface="B Titr" panose="00000700000000000000" pitchFamily="2" charset="-78"/>
              </a:rPr>
              <a:t>مبانی هنر </a:t>
            </a:r>
          </a:p>
          <a:p>
            <a:pPr algn="ctr"/>
            <a:endParaRPr lang="fa-IR" sz="1100" b="1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rgbClr val="FFFF00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solidFill>
            <a:schemeClr val="bg2">
              <a:lumMod val="75000"/>
            </a:schemeClr>
          </a:solidFill>
        </p:spPr>
        <p:txBody>
          <a:bodyPr>
            <a:normAutofit/>
          </a:bodyPr>
          <a:lstStyle/>
          <a:p>
            <a:pPr marL="0" indent="0" algn="ctr">
              <a:lnSpc>
                <a:spcPct val="150000"/>
              </a:lnSpc>
              <a:buNone/>
            </a:pPr>
            <a:endParaRPr lang="fa-IR" sz="2400" dirty="0">
              <a:solidFill>
                <a:srgbClr val="0070C0"/>
              </a:solidFill>
              <a:cs typeface="B Titr" panose="00000700000000000000" pitchFamily="2" charset="-78"/>
            </a:endParaRPr>
          </a:p>
          <a:p>
            <a:pPr marL="0" indent="0" algn="ctr">
              <a:lnSpc>
                <a:spcPct val="200000"/>
              </a:lnSpc>
              <a:buNone/>
            </a:pPr>
            <a:endParaRPr lang="fa-IR" sz="1200" dirty="0" smtClean="0">
              <a:solidFill>
                <a:schemeClr val="accent5">
                  <a:lumMod val="50000"/>
                </a:schemeClr>
              </a:solidFill>
              <a:cs typeface="B Titr" panose="00000700000000000000" pitchFamily="2" charset="-78"/>
            </a:endParaRPr>
          </a:p>
          <a:p>
            <a:pPr marL="0" indent="0" algn="ctr">
              <a:lnSpc>
                <a:spcPct val="200000"/>
              </a:lnSpc>
              <a:buNone/>
            </a:pPr>
            <a:endParaRPr lang="fa-IR" sz="900" dirty="0" smtClean="0">
              <a:solidFill>
                <a:schemeClr val="accent5">
                  <a:lumMod val="50000"/>
                </a:schemeClr>
              </a:solidFill>
              <a:cs typeface="B Titr" panose="00000700000000000000" pitchFamily="2" charset="-78"/>
            </a:endParaRPr>
          </a:p>
          <a:p>
            <a:pPr marL="0" indent="0" algn="ctr">
              <a:lnSpc>
                <a:spcPct val="200000"/>
              </a:lnSpc>
              <a:buNone/>
            </a:pPr>
            <a:r>
              <a:rPr lang="fa-IR" sz="2400" dirty="0" smtClean="0">
                <a:solidFill>
                  <a:schemeClr val="accent5">
                    <a:lumMod val="50000"/>
                  </a:schemeClr>
                </a:solidFill>
                <a:cs typeface="B Titr" panose="00000700000000000000" pitchFamily="2" charset="-78"/>
              </a:rPr>
              <a:t> واحد درسی : مبانی هنر        مدرس: محمد رضا رفیعی </a:t>
            </a:r>
            <a:endParaRPr lang="fa-IR" sz="2400" dirty="0">
              <a:solidFill>
                <a:schemeClr val="accent5">
                  <a:lumMod val="50000"/>
                </a:schemeClr>
              </a:solidFill>
              <a:cs typeface="B Titr" panose="00000700000000000000" pitchFamily="2" charset="-78"/>
            </a:endParaRPr>
          </a:p>
          <a:p>
            <a:pPr marL="0" indent="0" algn="ctr">
              <a:lnSpc>
                <a:spcPct val="200000"/>
              </a:lnSpc>
              <a:buNone/>
            </a:pPr>
            <a:r>
              <a:rPr lang="fa-IR" sz="2400" dirty="0" smtClean="0">
                <a:solidFill>
                  <a:schemeClr val="accent5">
                    <a:lumMod val="50000"/>
                  </a:schemeClr>
                </a:solidFill>
                <a:cs typeface="B Titr" panose="00000700000000000000" pitchFamily="2" charset="-78"/>
              </a:rPr>
              <a:t> </a:t>
            </a:r>
            <a:r>
              <a:rPr lang="fa-IR" sz="1800" dirty="0" smtClean="0">
                <a:solidFill>
                  <a:schemeClr val="accent5">
                    <a:lumMod val="50000"/>
                  </a:schemeClr>
                </a:solidFill>
                <a:cs typeface="B Titr" panose="00000700000000000000" pitchFamily="2" charset="-78"/>
              </a:rPr>
              <a:t>دانشگاه پردیس فرهنگیان شهید دکتر باهنر </a:t>
            </a:r>
          </a:p>
          <a:p>
            <a:pPr marL="0" indent="0" algn="ctr">
              <a:lnSpc>
                <a:spcPct val="200000"/>
              </a:lnSpc>
              <a:buNone/>
            </a:pPr>
            <a:r>
              <a:rPr lang="fa-IR" sz="1600" dirty="0" smtClean="0">
                <a:solidFill>
                  <a:schemeClr val="accent6">
                    <a:lumMod val="75000"/>
                  </a:schemeClr>
                </a:solidFill>
                <a:cs typeface="B Titr" panose="00000700000000000000" pitchFamily="2" charset="-78"/>
              </a:rPr>
              <a:t>اصفهان - 1398</a:t>
            </a:r>
            <a:endParaRPr lang="fa-IR" sz="1200" dirty="0">
              <a:solidFill>
                <a:schemeClr val="accent6">
                  <a:lumMod val="75000"/>
                </a:schemeClr>
              </a:solidFill>
              <a:cs typeface="B Titr" panose="00000700000000000000" pitchFamily="2" charset="-78"/>
            </a:endParaRPr>
          </a:p>
        </p:txBody>
      </p:sp>
    </p:spTree>
  </p:cSld>
  <p:clrMapOvr>
    <a:masterClrMapping/>
  </p:clrMapOvr>
  <p:transition>
    <p:cut thruBlk="1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en-US" dirty="0"/>
          </a:p>
        </p:txBody>
      </p:sp>
      <p:sp>
        <p:nvSpPr>
          <p:cNvPr id="4" name="Subtitle 7"/>
          <p:cNvSpPr txBox="1">
            <a:spLocks/>
          </p:cNvSpPr>
          <p:nvPr/>
        </p:nvSpPr>
        <p:spPr>
          <a:xfrm>
            <a:off x="342900" y="476672"/>
            <a:ext cx="8458200" cy="91440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Char char=""/>
              <a:tabLst/>
              <a:defRPr/>
            </a:pPr>
            <a:r>
              <a:rPr kumimoji="0" lang="fa-IR" sz="2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:                                                    </a:t>
            </a:r>
            <a:endParaRPr kumimoji="0" lang="fa-IR" sz="2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Oval 4"/>
          <p:cNvSpPr/>
          <p:nvPr/>
        </p:nvSpPr>
        <p:spPr>
          <a:xfrm>
            <a:off x="5211695" y="1887325"/>
            <a:ext cx="1800200" cy="18002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3200" dirty="0" smtClean="0">
                <a:solidFill>
                  <a:srgbClr val="FF0000"/>
                </a:solidFill>
                <a:cs typeface="B Titr" panose="020B0604020202020204" charset="-78"/>
              </a:rPr>
              <a:t>هنر</a:t>
            </a:r>
            <a:endParaRPr lang="fa-IR" sz="3200" dirty="0">
              <a:solidFill>
                <a:srgbClr val="FF0000"/>
              </a:solidFill>
              <a:cs typeface="B Titr" panose="020B0604020202020204" charset="-78"/>
            </a:endParaRPr>
          </a:p>
        </p:txBody>
      </p:sp>
      <p:cxnSp>
        <p:nvCxnSpPr>
          <p:cNvPr id="6" name="Straight Arrow Connector 5"/>
          <p:cNvCxnSpPr/>
          <p:nvPr/>
        </p:nvCxnSpPr>
        <p:spPr>
          <a:xfrm flipH="1" flipV="1">
            <a:off x="3430855" y="1784329"/>
            <a:ext cx="1296144" cy="43204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221977">
            <a:off x="3070392" y="2715771"/>
            <a:ext cx="2017070" cy="12522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Oval 7"/>
          <p:cNvSpPr/>
          <p:nvPr/>
        </p:nvSpPr>
        <p:spPr>
          <a:xfrm>
            <a:off x="1218969" y="2996952"/>
            <a:ext cx="1800200" cy="187727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dirty="0" smtClean="0"/>
              <a:t>   </a:t>
            </a:r>
            <a:r>
              <a:rPr lang="fa-IR" dirty="0" smtClean="0">
                <a:solidFill>
                  <a:srgbClr val="002060"/>
                </a:solidFill>
                <a:cs typeface="2  Titr" panose="00000700000000000000" charset="-78"/>
              </a:rPr>
              <a:t>هنرهای ثانویه</a:t>
            </a:r>
            <a:endParaRPr lang="en-US" dirty="0">
              <a:solidFill>
                <a:srgbClr val="002060"/>
              </a:solidFill>
              <a:cs typeface="2  Titr" panose="00000700000000000000" charset="-78"/>
            </a:endParaRPr>
          </a:p>
        </p:txBody>
      </p:sp>
      <p:sp>
        <p:nvSpPr>
          <p:cNvPr id="9" name="Oval 8"/>
          <p:cNvSpPr/>
          <p:nvPr/>
        </p:nvSpPr>
        <p:spPr>
          <a:xfrm>
            <a:off x="1403648" y="548680"/>
            <a:ext cx="1800200" cy="172819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dirty="0" smtClean="0">
                <a:solidFill>
                  <a:srgbClr val="002060"/>
                </a:solidFill>
                <a:cs typeface="2  Titr" panose="00000700000000000000" charset="-78"/>
              </a:rPr>
              <a:t>هنرهای اولیه</a:t>
            </a:r>
            <a:endParaRPr lang="fa-IR" dirty="0">
              <a:solidFill>
                <a:srgbClr val="002060"/>
              </a:solidFill>
              <a:cs typeface="2  Titr" panose="00000700000000000000" charset="-78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83011123"/>
              </p:ext>
            </p:extLst>
          </p:nvPr>
        </p:nvGraphicFramePr>
        <p:xfrm>
          <a:off x="457200" y="1935163"/>
          <a:ext cx="8229600" cy="43894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Oval 7"/>
          <p:cNvSpPr/>
          <p:nvPr/>
        </p:nvSpPr>
        <p:spPr>
          <a:xfrm>
            <a:off x="3707904" y="5240428"/>
            <a:ext cx="1440160" cy="1700809"/>
          </a:xfrm>
          <a:prstGeom prst="ellipse">
            <a:avLst/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2" name="Rectangle 11"/>
          <p:cNvSpPr/>
          <p:nvPr/>
        </p:nvSpPr>
        <p:spPr>
          <a:xfrm>
            <a:off x="3779912" y="5859999"/>
            <a:ext cx="108012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fa-IR" sz="2400" dirty="0" smtClean="0">
                <a:latin typeface="Albertus" pitchFamily="34" charset="0"/>
                <a:cs typeface="B Titr" pitchFamily="2" charset="-78"/>
              </a:rPr>
              <a:t>صناعی    </a:t>
            </a:r>
            <a:endParaRPr lang="fa-IR" sz="2400" dirty="0">
              <a:latin typeface="Albertus" pitchFamily="34" charset="0"/>
              <a:cs typeface="B Titr" pitchFamily="2" charset="-78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47553025"/>
              </p:ext>
            </p:extLst>
          </p:nvPr>
        </p:nvGraphicFramePr>
        <p:xfrm>
          <a:off x="457200" y="1935163"/>
          <a:ext cx="8229600" cy="43894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prstGeom prst="round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lvl="0" algn="r"/>
            <a:r>
              <a:rPr lang="fa-IR" sz="3200" dirty="0" smtClean="0">
                <a:solidFill>
                  <a:prstClr val="black"/>
                </a:solidFill>
                <a:cs typeface="B Titr" pitchFamily="2" charset="-78"/>
              </a:rPr>
              <a:t>صناعی :</a:t>
            </a:r>
          </a:p>
          <a:p>
            <a:pPr lvl="0" algn="r"/>
            <a:r>
              <a:rPr lang="fa-IR" sz="3200" dirty="0" smtClean="0">
                <a:solidFill>
                  <a:prstClr val="black"/>
                </a:solidFill>
                <a:cs typeface="B Titr" pitchFamily="2" charset="-78"/>
              </a:rPr>
              <a:t>هنر </a:t>
            </a:r>
            <a:r>
              <a:rPr lang="fa-IR" sz="3200" dirty="0">
                <a:solidFill>
                  <a:prstClr val="black"/>
                </a:solidFill>
                <a:cs typeface="B Titr" pitchFamily="2" charset="-78"/>
              </a:rPr>
              <a:t>هایی که صورت </a:t>
            </a:r>
            <a:r>
              <a:rPr lang="fa-IR" sz="3200" dirty="0" smtClean="0">
                <a:solidFill>
                  <a:prstClr val="black"/>
                </a:solidFill>
                <a:cs typeface="B Titr" pitchFamily="2" charset="-78"/>
              </a:rPr>
              <a:t>پ</a:t>
            </a:r>
            <a:r>
              <a:rPr lang="fa-IR" sz="3200" dirty="0">
                <a:solidFill>
                  <a:prstClr val="black"/>
                </a:solidFill>
                <a:cs typeface="B Titr" pitchFamily="2" charset="-78"/>
              </a:rPr>
              <a:t>ذ</a:t>
            </a:r>
            <a:r>
              <a:rPr lang="fa-IR" sz="3200" dirty="0" smtClean="0">
                <a:solidFill>
                  <a:prstClr val="black"/>
                </a:solidFill>
                <a:cs typeface="B Titr" pitchFamily="2" charset="-78"/>
              </a:rPr>
              <a:t>یرند </a:t>
            </a:r>
            <a:r>
              <a:rPr lang="fa-IR" sz="3200" dirty="0">
                <a:solidFill>
                  <a:prstClr val="black"/>
                </a:solidFill>
                <a:cs typeface="B Titr" pitchFamily="2" charset="-78"/>
              </a:rPr>
              <a:t>باعث تولید و </a:t>
            </a:r>
            <a:r>
              <a:rPr lang="fa-IR" sz="3200" dirty="0" smtClean="0">
                <a:solidFill>
                  <a:prstClr val="black"/>
                </a:solidFill>
                <a:cs typeface="B Titr" pitchFamily="2" charset="-78"/>
              </a:rPr>
              <a:t>جلب </a:t>
            </a:r>
            <a:r>
              <a:rPr lang="fa-IR" sz="3200" dirty="0">
                <a:solidFill>
                  <a:prstClr val="black"/>
                </a:solidFill>
                <a:cs typeface="B Titr" pitchFamily="2" charset="-78"/>
              </a:rPr>
              <a:t>مشتری </a:t>
            </a:r>
            <a:endParaRPr lang="fa-IR" sz="3200" dirty="0" smtClean="0">
              <a:solidFill>
                <a:prstClr val="black"/>
              </a:solidFill>
              <a:cs typeface="B Titr" pitchFamily="2" charset="-78"/>
            </a:endParaRPr>
          </a:p>
          <a:p>
            <a:pPr lvl="0" algn="r"/>
            <a:r>
              <a:rPr lang="fa-IR" sz="3200" dirty="0" smtClean="0">
                <a:solidFill>
                  <a:prstClr val="black"/>
                </a:solidFill>
                <a:cs typeface="B Titr" pitchFamily="2" charset="-78"/>
              </a:rPr>
              <a:t>الف-صنایع دستی</a:t>
            </a:r>
          </a:p>
          <a:p>
            <a:pPr lvl="0" algn="r"/>
            <a:r>
              <a:rPr lang="fa-IR" sz="3200" dirty="0" smtClean="0">
                <a:solidFill>
                  <a:prstClr val="black"/>
                </a:solidFill>
                <a:cs typeface="B Titr" pitchFamily="2" charset="-78"/>
              </a:rPr>
              <a:t> </a:t>
            </a:r>
            <a:r>
              <a:rPr lang="fa-IR" sz="3200" dirty="0">
                <a:solidFill>
                  <a:prstClr val="black"/>
                </a:solidFill>
                <a:cs typeface="B Titr" pitchFamily="2" charset="-78"/>
              </a:rPr>
              <a:t>ب-صنایع مدنی </a:t>
            </a:r>
            <a:r>
              <a:rPr lang="fa-IR" sz="3200" dirty="0" smtClean="0">
                <a:solidFill>
                  <a:prstClr val="black"/>
                </a:solidFill>
                <a:cs typeface="B Titr" pitchFamily="2" charset="-78"/>
              </a:rPr>
              <a:t>                             (</a:t>
            </a:r>
            <a:r>
              <a:rPr lang="fa-IR" sz="3200" dirty="0">
                <a:solidFill>
                  <a:prstClr val="black"/>
                </a:solidFill>
                <a:cs typeface="B Titr" pitchFamily="2" charset="-78"/>
              </a:rPr>
              <a:t>شهرسازی مسجد و تکایا </a:t>
            </a:r>
            <a:r>
              <a:rPr lang="fa-IR" sz="3200" dirty="0" smtClean="0">
                <a:solidFill>
                  <a:prstClr val="black"/>
                </a:solidFill>
                <a:cs typeface="B Titr" pitchFamily="2" charset="-78"/>
              </a:rPr>
              <a:t>،پل)</a:t>
            </a:r>
          </a:p>
          <a:p>
            <a:pPr lvl="0" algn="r"/>
            <a:r>
              <a:rPr lang="fa-IR" sz="3200" dirty="0" smtClean="0">
                <a:solidFill>
                  <a:prstClr val="black"/>
                </a:solidFill>
                <a:cs typeface="B Titr" pitchFamily="2" charset="-78"/>
              </a:rPr>
              <a:t>ج-صنایع </a:t>
            </a:r>
            <a:r>
              <a:rPr lang="fa-IR" sz="3200" dirty="0">
                <a:solidFill>
                  <a:prstClr val="black"/>
                </a:solidFill>
                <a:cs typeface="B Titr" pitchFamily="2" charset="-78"/>
              </a:rPr>
              <a:t>مستظرفه (حکاکی و طلاسازی)</a:t>
            </a:r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7313123"/>
              </p:ext>
            </p:extLst>
          </p:nvPr>
        </p:nvGraphicFramePr>
        <p:xfrm>
          <a:off x="457200" y="1935163"/>
          <a:ext cx="8229600" cy="43894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Rounded Rectangle 3"/>
          <p:cNvSpPr/>
          <p:nvPr/>
        </p:nvSpPr>
        <p:spPr>
          <a:xfrm>
            <a:off x="683568" y="1806396"/>
            <a:ext cx="7466508" cy="3744416"/>
          </a:xfrm>
          <a:prstGeom prst="roundRect">
            <a:avLst>
              <a:gd name="adj" fmla="val 50000"/>
            </a:avLst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lvl="0" algn="r"/>
            <a:r>
              <a:rPr lang="fa-IR" sz="2800" dirty="0">
                <a:solidFill>
                  <a:prstClr val="black"/>
                </a:solidFill>
                <a:cs typeface="B Titr" pitchFamily="2" charset="-78"/>
              </a:rPr>
              <a:t>توجیح شدن نبوغ و فعالیت های عقلانی و احساسی مردم </a:t>
            </a:r>
            <a:endParaRPr lang="fa-IR" sz="2800" dirty="0" smtClean="0">
              <a:solidFill>
                <a:prstClr val="black"/>
              </a:solidFill>
              <a:cs typeface="B Titr" pitchFamily="2" charset="-78"/>
            </a:endParaRPr>
          </a:p>
          <a:p>
            <a:pPr lvl="0" algn="r"/>
            <a:r>
              <a:rPr lang="fa-IR" sz="2800" dirty="0" smtClean="0">
                <a:solidFill>
                  <a:prstClr val="black"/>
                </a:solidFill>
                <a:cs typeface="B Titr" pitchFamily="2" charset="-78"/>
              </a:rPr>
              <a:t>هنرمند </a:t>
            </a:r>
            <a:r>
              <a:rPr lang="fa-IR" sz="2800" dirty="0">
                <a:solidFill>
                  <a:prstClr val="black"/>
                </a:solidFill>
                <a:cs typeface="B Titr" pitchFamily="2" charset="-78"/>
              </a:rPr>
              <a:t>پیرو خواسته های مردم متوسط در هنر است </a:t>
            </a:r>
            <a:endParaRPr lang="fa-IR" sz="2800" dirty="0" smtClean="0">
              <a:solidFill>
                <a:prstClr val="black"/>
              </a:solidFill>
              <a:cs typeface="B Titr" pitchFamily="2" charset="-78"/>
            </a:endParaRPr>
          </a:p>
          <a:p>
            <a:pPr lvl="0" algn="r"/>
            <a:r>
              <a:rPr lang="fa-IR" sz="2800" dirty="0" smtClean="0">
                <a:solidFill>
                  <a:prstClr val="black"/>
                </a:solidFill>
                <a:cs typeface="B Titr" pitchFamily="2" charset="-78"/>
              </a:rPr>
              <a:t>همواره </a:t>
            </a:r>
            <a:r>
              <a:rPr lang="fa-IR" sz="2800" dirty="0">
                <a:solidFill>
                  <a:prstClr val="black"/>
                </a:solidFill>
                <a:cs typeface="B Titr" pitchFamily="2" charset="-78"/>
              </a:rPr>
              <a:t>در معرض ایستایی و فرسودگیست(عامل خوبی نیست ) </a:t>
            </a:r>
            <a:endParaRPr lang="fa-IR" sz="2800" dirty="0" smtClean="0">
              <a:solidFill>
                <a:prstClr val="black"/>
              </a:solidFill>
              <a:cs typeface="B Titr" pitchFamily="2" charset="-78"/>
            </a:endParaRPr>
          </a:p>
          <a:p>
            <a:pPr lvl="0" algn="r"/>
            <a:r>
              <a:rPr lang="fa-IR" sz="2800" dirty="0" smtClean="0">
                <a:solidFill>
                  <a:prstClr val="black"/>
                </a:solidFill>
                <a:cs typeface="B Titr" pitchFamily="2" charset="-78"/>
              </a:rPr>
              <a:t>هدف </a:t>
            </a:r>
            <a:r>
              <a:rPr lang="fa-IR" sz="2800" dirty="0">
                <a:solidFill>
                  <a:prstClr val="black"/>
                </a:solidFill>
                <a:cs typeface="B Titr" pitchFamily="2" charset="-78"/>
              </a:rPr>
              <a:t>یافتن روابط بین پدیده هاست نه </a:t>
            </a:r>
            <a:r>
              <a:rPr lang="fa-IR" sz="2800" dirty="0" smtClean="0">
                <a:solidFill>
                  <a:prstClr val="black"/>
                </a:solidFill>
                <a:cs typeface="B Titr" pitchFamily="2" charset="-78"/>
              </a:rPr>
              <a:t>اندیشه</a:t>
            </a:r>
            <a:endParaRPr lang="fa-IR" sz="2800" dirty="0">
              <a:solidFill>
                <a:prstClr val="black"/>
              </a:solidFill>
              <a:cs typeface="B Titr" pitchFamily="2" charset="-78"/>
            </a:endParaRPr>
          </a:p>
        </p:txBody>
      </p:sp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636371"/>
            <a:ext cx="7463899" cy="4610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6" name="Group 5"/>
          <p:cNvGrpSpPr/>
          <p:nvPr/>
        </p:nvGrpSpPr>
        <p:grpSpPr>
          <a:xfrm>
            <a:off x="2123726" y="0"/>
            <a:ext cx="5081867" cy="2160240"/>
            <a:chOff x="864180" y="379542"/>
            <a:chExt cx="5081867" cy="1398733"/>
          </a:xfrm>
        </p:grpSpPr>
        <p:sp>
          <p:nvSpPr>
            <p:cNvPr id="7" name="Oval 6"/>
            <p:cNvSpPr/>
            <p:nvPr/>
          </p:nvSpPr>
          <p:spPr>
            <a:xfrm>
              <a:off x="864180" y="379542"/>
              <a:ext cx="5081867" cy="1398733"/>
            </a:xfrm>
            <a:prstGeom prst="ellips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8" name="Oval 4"/>
            <p:cNvSpPr/>
            <p:nvPr/>
          </p:nvSpPr>
          <p:spPr>
            <a:xfrm>
              <a:off x="1608403" y="595594"/>
              <a:ext cx="3593423" cy="98905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6670" tIns="26670" rIns="26670" bIns="26670" numCol="1" spcCol="1270" anchor="ctr" anchorCtr="0">
              <a:noAutofit/>
            </a:bodyPr>
            <a:lstStyle/>
            <a:p>
              <a:pPr lvl="0" algn="ctr" defTabSz="18669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4200" kern="1200" dirty="0" smtClean="0">
                  <a:latin typeface="Arial Black" panose="020B0A04020102020204" pitchFamily="34" charset="0"/>
                  <a:cs typeface="2  Titr" panose="00000700000000000000" charset="-78"/>
                </a:rPr>
                <a:t>هنر ایستا (پیرو) </a:t>
              </a:r>
              <a:endParaRPr lang="fa-IR" sz="4200" kern="1200" dirty="0">
                <a:latin typeface="Arial Black" panose="020B0A04020102020204" pitchFamily="34" charset="0"/>
                <a:cs typeface="2  Titr" panose="00000700000000000000" charset="-78"/>
              </a:endParaRPr>
            </a:p>
          </p:txBody>
        </p:sp>
      </p:grpSp>
      <p:sp>
        <p:nvSpPr>
          <p:cNvPr id="9" name="Rounded Rectangle 8"/>
          <p:cNvSpPr/>
          <p:nvPr/>
        </p:nvSpPr>
        <p:spPr>
          <a:xfrm>
            <a:off x="1172271" y="5229200"/>
            <a:ext cx="6984776" cy="1393743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lvl="0" algn="r"/>
            <a:endParaRPr lang="fa-IR" sz="3200" dirty="0">
              <a:solidFill>
                <a:prstClr val="black"/>
              </a:solidFill>
              <a:cs typeface="B Titr" pitchFamily="2" charset="-78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ubtitle 2"/>
          <p:cNvSpPr txBox="1">
            <a:spLocks/>
          </p:cNvSpPr>
          <p:nvPr/>
        </p:nvSpPr>
        <p:spPr>
          <a:xfrm>
            <a:off x="381000" y="7461448"/>
            <a:ext cx="8458200" cy="216024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Char char=""/>
              <a:tabLst/>
              <a:defRPr/>
            </a:pPr>
            <a:endParaRPr kumimoji="0" lang="fa-IR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Char char=""/>
              <a:tabLst/>
              <a:defRPr/>
            </a:pPr>
            <a:endParaRPr kumimoji="0" lang="fa-IR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Char char=""/>
              <a:tabLst/>
              <a:defRPr/>
            </a:pPr>
            <a:endParaRPr kumimoji="0" lang="fa-IR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Char char=""/>
              <a:tabLst/>
              <a:defRPr/>
            </a:pPr>
            <a:endParaRPr kumimoji="0" lang="fa-IR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Char char=""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1400639" y="2258168"/>
            <a:ext cx="6984776" cy="1393743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lvl="0" algn="r"/>
            <a:endParaRPr lang="fa-IR" sz="3200" dirty="0">
              <a:solidFill>
                <a:prstClr val="black"/>
              </a:solidFill>
              <a:cs typeface="B Titr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44655" y="2608273"/>
            <a:ext cx="6840760" cy="799069"/>
          </a:xfrm>
          <a:prstGeom prst="rect">
            <a:avLst/>
          </a:prstGeom>
        </p:spPr>
      </p:pic>
      <p:grpSp>
        <p:nvGrpSpPr>
          <p:cNvPr id="7" name="Group 6"/>
          <p:cNvGrpSpPr/>
          <p:nvPr/>
        </p:nvGrpSpPr>
        <p:grpSpPr>
          <a:xfrm>
            <a:off x="2195736" y="548680"/>
            <a:ext cx="4818518" cy="1353428"/>
            <a:chOff x="1800207" y="0"/>
            <a:chExt cx="4242454" cy="1353428"/>
          </a:xfrm>
        </p:grpSpPr>
        <p:sp>
          <p:nvSpPr>
            <p:cNvPr id="8" name="Oval 7"/>
            <p:cNvSpPr/>
            <p:nvPr/>
          </p:nvSpPr>
          <p:spPr>
            <a:xfrm>
              <a:off x="1800207" y="0"/>
              <a:ext cx="4242454" cy="1353428"/>
            </a:xfrm>
            <a:prstGeom prst="ellips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Oval 4"/>
            <p:cNvSpPr/>
            <p:nvPr/>
          </p:nvSpPr>
          <p:spPr>
            <a:xfrm>
              <a:off x="2421500" y="198205"/>
              <a:ext cx="2999868" cy="95701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38735" tIns="38735" rIns="38735" bIns="38735" numCol="1" spcCol="1270" anchor="ctr" anchorCtr="0">
              <a:noAutofit/>
            </a:bodyPr>
            <a:lstStyle/>
            <a:p>
              <a:pPr lvl="0" algn="ctr" defTabSz="271145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6100" kern="1200" dirty="0" smtClean="0">
                  <a:latin typeface="Arabic Typesetting" panose="03020402040406030203" pitchFamily="66" charset="-78"/>
                  <a:cs typeface="Arabic Typesetting" panose="03020402040406030203" pitchFamily="66" charset="-78"/>
                </a:rPr>
                <a:t>هنر پویا (پیشرو) </a:t>
              </a:r>
            </a:p>
          </p:txBody>
        </p:sp>
      </p:grpSp>
      <p:sp>
        <p:nvSpPr>
          <p:cNvPr id="10" name="Rounded Rectangle 9"/>
          <p:cNvSpPr/>
          <p:nvPr/>
        </p:nvSpPr>
        <p:spPr>
          <a:xfrm>
            <a:off x="1435307" y="4119697"/>
            <a:ext cx="6984776" cy="1393743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lvl="0" algn="r"/>
            <a:endParaRPr lang="fa-IR" sz="2400" dirty="0">
              <a:solidFill>
                <a:prstClr val="black"/>
              </a:solidFill>
              <a:cs typeface="B Titr" pitchFamily="2" charset="-78"/>
            </a:endParaRPr>
          </a:p>
          <a:p>
            <a:pPr lvl="0" algn="r"/>
            <a:r>
              <a:rPr lang="fa-IR" sz="2400" dirty="0" smtClean="0">
                <a:solidFill>
                  <a:prstClr val="black"/>
                </a:solidFill>
                <a:cs typeface="B Titr" pitchFamily="2" charset="-78"/>
              </a:rPr>
              <a:t>                   هنر </a:t>
            </a:r>
            <a:r>
              <a:rPr lang="fa-IR" sz="2400" dirty="0">
                <a:solidFill>
                  <a:prstClr val="black"/>
                </a:solidFill>
                <a:cs typeface="B Titr" pitchFamily="2" charset="-78"/>
              </a:rPr>
              <a:t>پیشرو رسالت بزرگی را ایفا می نماید</a:t>
            </a:r>
          </a:p>
          <a:p>
            <a:pPr lvl="0" algn="r"/>
            <a:r>
              <a:rPr lang="fa-IR" sz="2400" dirty="0" smtClean="0">
                <a:solidFill>
                  <a:prstClr val="black"/>
                </a:solidFill>
                <a:cs typeface="B Titr" pitchFamily="2" charset="-78"/>
              </a:rPr>
              <a:t>                   ان </a:t>
            </a:r>
            <a:r>
              <a:rPr lang="fa-IR" sz="2400" dirty="0">
                <a:solidFill>
                  <a:prstClr val="black"/>
                </a:solidFill>
                <a:cs typeface="B Titr" pitchFamily="2" charset="-78"/>
              </a:rPr>
              <a:t>چه هست را با انچه باید بشود تعدیل </a:t>
            </a:r>
            <a:r>
              <a:rPr lang="fa-IR" sz="2400" dirty="0" smtClean="0">
                <a:solidFill>
                  <a:prstClr val="black"/>
                </a:solidFill>
                <a:cs typeface="B Titr" pitchFamily="2" charset="-78"/>
              </a:rPr>
              <a:t>میکند        </a:t>
            </a:r>
            <a:endParaRPr lang="fa-IR" sz="2400" dirty="0">
              <a:solidFill>
                <a:prstClr val="black"/>
              </a:solidFill>
              <a:cs typeface="B Titr" pitchFamily="2" charset="-78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en-US" dirty="0"/>
          </a:p>
        </p:txBody>
      </p:sp>
      <p:sp>
        <p:nvSpPr>
          <p:cNvPr id="4" name="Subtitle 1"/>
          <p:cNvSpPr txBox="1">
            <a:spLocks/>
          </p:cNvSpPr>
          <p:nvPr/>
        </p:nvSpPr>
        <p:spPr>
          <a:xfrm>
            <a:off x="683568" y="1268759"/>
            <a:ext cx="8128970" cy="4320481"/>
          </a:xfrm>
          <a:prstGeom prst="rect">
            <a:avLst/>
          </a:prstGeom>
        </p:spPr>
        <p:txBody>
          <a:bodyPr vert="horz">
            <a:normAutofit lnSpcReduction="10000"/>
          </a:bodyPr>
          <a:lstStyle/>
          <a:p>
            <a:pPr marL="274320" marR="0" lvl="0" indent="-27432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tabLst/>
              <a:defRPr/>
            </a:pPr>
            <a:r>
              <a:rPr kumimoji="0" lang="fa-IR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B Elm Border" pitchFamily="2" charset="-78"/>
              </a:rPr>
              <a:t>   </a:t>
            </a:r>
            <a:r>
              <a:rPr kumimoji="0" lang="fa-IR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2  Titr" charset="-78"/>
              </a:rPr>
              <a:t>                                                      </a:t>
            </a: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2  Titr" charset="-78"/>
              </a:rPr>
              <a:t>    </a:t>
            </a:r>
            <a:endParaRPr kumimoji="0" lang="fa-IR" sz="2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2  Titr" charset="-78"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Char char=""/>
              <a:tabLst/>
              <a:defRPr/>
            </a:pPr>
            <a:endParaRPr kumimoji="0" lang="en-US" sz="2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2  Titr" charset="-78"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Char char=""/>
              <a:tabLst/>
              <a:defRPr/>
            </a:pPr>
            <a:r>
              <a:rPr kumimoji="0" lang="fa-IR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2  Titr" charset="-78"/>
              </a:rPr>
              <a:t>         مردم را وادار  میکنند از اثر هنری انان لذت ببرند کاری برای افزایش اگاهی و شایستگی مردم ندارد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Char char=""/>
              <a:tabLst/>
              <a:defRPr/>
            </a:pPr>
            <a:endParaRPr kumimoji="0" lang="fa-IR" sz="2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2  Titr" charset="-78"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Char char=""/>
              <a:tabLst/>
              <a:defRPr/>
            </a:pPr>
            <a:endParaRPr kumimoji="0" lang="en-US" sz="2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2  Titr" charset="-78"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Char char=""/>
              <a:tabLst/>
              <a:defRPr/>
            </a:pPr>
            <a:r>
              <a:rPr kumimoji="0" lang="fa-IR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2  Titr" charset="-78"/>
              </a:rPr>
              <a:t>اهنری می تواند کلاس برای مردم جامعه عرضه کند معلم ،کتاب ومحتوا </a:t>
            </a: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2  Titr" charset="-78"/>
              </a:rPr>
              <a:t>           </a:t>
            </a:r>
            <a:r>
              <a:rPr kumimoji="0" lang="fa-IR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2  Titr" charset="-78"/>
              </a:rPr>
              <a:t>یک حقیقت است</a:t>
            </a:r>
          </a:p>
          <a:p>
            <a:pPr marL="274320" marR="0" lvl="0" indent="-27432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tabLst/>
              <a:defRPr/>
            </a:pPr>
            <a:r>
              <a:rPr kumimoji="0" lang="fa-IR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2  Titr" charset="-78"/>
              </a:rPr>
              <a:t>             نگرش هنرمند به جهان هستی                          </a:t>
            </a:r>
            <a:endParaRPr kumimoji="0" lang="en-US" sz="2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2  Titr" charset="-78"/>
            </a:endParaRPr>
          </a:p>
          <a:p>
            <a:pPr marL="274320" marR="0" lvl="0" indent="-27432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Char char=""/>
              <a:tabLst/>
              <a:defRPr/>
            </a:pPr>
            <a:r>
              <a:rPr kumimoji="0" lang="fa-IR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2  Titr" charset="-78"/>
              </a:rPr>
              <a:t>                                                    – زاییده اندیشه و احساسات </a:t>
            </a:r>
            <a:endParaRPr kumimoji="0" lang="fa-IR" sz="2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2  Titr" charset="-78"/>
            </a:endParaRPr>
          </a:p>
        </p:txBody>
      </p:sp>
      <p:sp>
        <p:nvSpPr>
          <p:cNvPr id="5" name="Left Arrow 4"/>
          <p:cNvSpPr/>
          <p:nvPr/>
        </p:nvSpPr>
        <p:spPr>
          <a:xfrm flipV="1">
            <a:off x="7999686" y="2534384"/>
            <a:ext cx="1144314" cy="348875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6" name="Down Arrow 5"/>
          <p:cNvSpPr/>
          <p:nvPr/>
        </p:nvSpPr>
        <p:spPr>
          <a:xfrm>
            <a:off x="8563367" y="4467976"/>
            <a:ext cx="452561" cy="92600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7" name="Down Arrow Callout 6"/>
          <p:cNvSpPr/>
          <p:nvPr/>
        </p:nvSpPr>
        <p:spPr>
          <a:xfrm>
            <a:off x="2627784" y="4581128"/>
            <a:ext cx="853889" cy="511684"/>
          </a:xfrm>
          <a:prstGeom prst="down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8" name="Curved Left Arrow 7"/>
          <p:cNvSpPr/>
          <p:nvPr/>
        </p:nvSpPr>
        <p:spPr>
          <a:xfrm>
            <a:off x="6490872" y="5114813"/>
            <a:ext cx="658495" cy="680416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chemeClr val="tx1"/>
              </a:solidFill>
            </a:endParaRPr>
          </a:p>
        </p:txBody>
      </p:sp>
      <p:sp>
        <p:nvSpPr>
          <p:cNvPr id="9" name="Round Diagonal Corner Rectangle 8"/>
          <p:cNvSpPr/>
          <p:nvPr/>
        </p:nvSpPr>
        <p:spPr>
          <a:xfrm>
            <a:off x="4385717" y="980728"/>
            <a:ext cx="1435800" cy="865426"/>
          </a:xfrm>
          <a:prstGeom prst="round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dirty="0"/>
              <a:t>مقایسه</a:t>
            </a:r>
          </a:p>
        </p:txBody>
      </p:sp>
      <p:sp>
        <p:nvSpPr>
          <p:cNvPr id="10" name="Oval 9"/>
          <p:cNvSpPr/>
          <p:nvPr/>
        </p:nvSpPr>
        <p:spPr>
          <a:xfrm>
            <a:off x="8218133" y="1619984"/>
            <a:ext cx="853889" cy="86542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dirty="0"/>
              <a:t>هنرپویا </a:t>
            </a:r>
          </a:p>
        </p:txBody>
      </p:sp>
      <p:sp>
        <p:nvSpPr>
          <p:cNvPr id="11" name="Oval 10"/>
          <p:cNvSpPr/>
          <p:nvPr/>
        </p:nvSpPr>
        <p:spPr>
          <a:xfrm>
            <a:off x="8173859" y="3217355"/>
            <a:ext cx="968451" cy="11380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dirty="0"/>
              <a:t> هنر پیشرو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ar-SA" sz="3600" dirty="0" smtClean="0">
                <a:cs typeface="2  Titr" pitchFamily="2" charset="-78"/>
              </a:rPr>
              <a:t>هنر هفتگانه جهانی چیست؟ </a:t>
            </a:r>
            <a:r>
              <a:rPr lang="fa-IR" sz="3600" dirty="0" smtClean="0">
                <a:cs typeface="2  Titr" pitchFamily="2" charset="-78"/>
              </a:rPr>
              <a:t/>
            </a:r>
            <a:br>
              <a:rPr lang="fa-IR" sz="3600" dirty="0" smtClean="0">
                <a:cs typeface="2  Titr" pitchFamily="2" charset="-78"/>
              </a:rPr>
            </a:br>
            <a:r>
              <a:rPr lang="ar-SA" sz="3600" dirty="0" smtClean="0">
                <a:cs typeface="2  Titr" pitchFamily="2" charset="-78"/>
              </a:rPr>
              <a:t>آشنایی کامل با هنر اول تا هنر هفتم</a:t>
            </a:r>
            <a:endParaRPr lang="en-US" sz="3600" dirty="0">
              <a:cs typeface="2  Titr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 smtClean="0"/>
              <a:t>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921865" y="5048166"/>
            <a:ext cx="175371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defRPr/>
            </a:pPr>
            <a:r>
              <a:rPr lang="fa-IR" altLang="ko-KR" sz="2800" b="1" dirty="0" smtClean="0">
                <a:solidFill>
                  <a:srgbClr val="002060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1397</a:t>
            </a:r>
            <a:endParaRPr lang="en-US" altLang="ko-KR" sz="2800" b="1" dirty="0">
              <a:solidFill>
                <a:srgbClr val="002060"/>
              </a:solidFill>
              <a:latin typeface="Arabic Typesetting" panose="03020402040406030203" pitchFamily="66" charset="-78"/>
              <a:cs typeface="Arabic Typesetting" panose="03020402040406030203" pitchFamily="66" charset="-78"/>
            </a:endParaRPr>
          </a:p>
        </p:txBody>
      </p:sp>
      <p:sp>
        <p:nvSpPr>
          <p:cNvPr id="5" name="TextBox 1"/>
          <p:cNvSpPr txBox="1">
            <a:spLocks noChangeArrowheads="1"/>
          </p:cNvSpPr>
          <p:nvPr/>
        </p:nvSpPr>
        <p:spPr bwMode="auto">
          <a:xfrm>
            <a:off x="4739087" y="2067126"/>
            <a:ext cx="3816424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rtl="1"/>
            <a:endParaRPr lang="en-US" altLang="ko-KR" sz="8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ea typeface="맑은 고딕" pitchFamily="50" charset="-127"/>
              <a:cs typeface="B Narenj" panose="00000300000000000000" pitchFamily="2" charset="-78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4716016" y="2060848"/>
            <a:ext cx="411927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altLang="ko-KR" sz="7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dhabi" panose="01000000000000000000" pitchFamily="2" charset="-78"/>
                <a:ea typeface="맑은 고딕" pitchFamily="50" charset="-127"/>
                <a:cs typeface="Aldhabi" panose="01000000000000000000" pitchFamily="2" charset="-78"/>
              </a:rPr>
              <a:t>هنر برتر از گوهر آمد پدید </a:t>
            </a:r>
            <a:endParaRPr lang="en-US" altLang="ko-KR" sz="72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ldhabi" panose="01000000000000000000" pitchFamily="2" charset="-78"/>
              <a:ea typeface="맑은 고딕" pitchFamily="50" charset="-127"/>
              <a:cs typeface="Aldhabi" panose="010000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96294701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 algn="ctr"/>
            <a:r>
              <a:rPr lang="ar-SA" sz="5400" b="1" dirty="0" smtClean="0">
                <a:solidFill>
                  <a:srgbClr val="7030A0"/>
                </a:solidFill>
                <a:latin typeface="inherit"/>
                <a:ea typeface="Times New Roman" pitchFamily="18" charset="0"/>
                <a:cs typeface="Arial" pitchFamily="34" charset="0"/>
              </a:rPr>
              <a:t>هنر اول : هنر موسیقی</a:t>
            </a:r>
            <a:r>
              <a:rPr lang="en-US" sz="5400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en-US" sz="5400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</a:br>
            <a:endParaRPr lang="en-US" dirty="0">
              <a:solidFill>
                <a:srgbClr val="7030A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ar-SA" dirty="0" smtClean="0"/>
              <a:t>موسیقی از طبیعت گرفته تا ساخته های بشر، به طرق مختلف همیشه در سعی در ساخت فضایی برای هوشیاری و درک هر چه بیشتر موضوعات در زمینه های مختلف شده است</a:t>
            </a:r>
            <a:endParaRPr lang="fa-IR" dirty="0" smtClean="0"/>
          </a:p>
          <a:p>
            <a:pPr algn="ctr"/>
            <a:r>
              <a:rPr lang="ar-SA" dirty="0" smtClean="0"/>
              <a:t> تعاریف موسیقی به دو بخش </a:t>
            </a:r>
            <a:r>
              <a:rPr lang="ar-SA" dirty="0" smtClean="0">
                <a:cs typeface="2  Titr" pitchFamily="2" charset="-78"/>
              </a:rPr>
              <a:t>علمی و هنری </a:t>
            </a:r>
            <a:r>
              <a:rPr lang="ar-SA" dirty="0" smtClean="0"/>
              <a:t>تقسیم می شود</a:t>
            </a:r>
            <a:endParaRPr lang="fa-IR" dirty="0" smtClean="0"/>
          </a:p>
          <a:p>
            <a:pPr algn="ctr"/>
            <a:r>
              <a:rPr lang="ar-SA" dirty="0" smtClean="0"/>
              <a:t>هنر موسیقی، </a:t>
            </a:r>
            <a:r>
              <a:rPr lang="ar-SA" dirty="0" smtClean="0">
                <a:cs typeface="2  Titr" pitchFamily="2" charset="-78"/>
              </a:rPr>
              <a:t>راوی غرایز و هیجانات و حس درونی و زیبایی آنهاست</a:t>
            </a:r>
            <a:r>
              <a:rPr lang="ar-SA" dirty="0" smtClean="0"/>
              <a:t>، که به صورت روحی درک شده اند و به رشته نت های موسیقی تبدیل می شوند،</a:t>
            </a:r>
            <a:endParaRPr lang="fa-IR" dirty="0" smtClean="0"/>
          </a:p>
          <a:p>
            <a:pPr algn="ctr"/>
            <a:r>
              <a:rPr lang="ar-SA" dirty="0" smtClean="0"/>
              <a:t> </a:t>
            </a:r>
            <a:r>
              <a:rPr lang="ar-SA" dirty="0" smtClean="0">
                <a:latin typeface="Aldhabi"/>
                <a:cs typeface="B Farnaz" pitchFamily="2" charset="-78"/>
              </a:rPr>
              <a:t>به عبارت دیگر موسیقی زبان بیان احساسات است</a:t>
            </a:r>
            <a:endParaRPr lang="en-US" dirty="0">
              <a:latin typeface="Aldhabi"/>
              <a:cs typeface="B Farnaz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3568" y="704088"/>
            <a:ext cx="8003232" cy="924712"/>
          </a:xfrm>
        </p:spPr>
        <p:txBody>
          <a:bodyPr>
            <a:normAutofit fontScale="90000"/>
          </a:bodyPr>
          <a:lstStyle/>
          <a:p>
            <a:pPr algn="ctr"/>
            <a:r>
              <a:rPr lang="ar-SA" dirty="0" smtClean="0">
                <a:cs typeface="2  Titr" pitchFamily="2" charset="-78"/>
              </a:rPr>
              <a:t>پروفسور گرینبرگ</a:t>
            </a:r>
            <a:r>
              <a:rPr lang="fa-IR" dirty="0" smtClean="0">
                <a:cs typeface="2  Titr" pitchFamily="2" charset="-78"/>
              </a:rPr>
              <a:t>:</a:t>
            </a:r>
            <a:br>
              <a:rPr lang="fa-IR" dirty="0" smtClean="0">
                <a:cs typeface="2  Titr" pitchFamily="2" charset="-78"/>
              </a:rPr>
            </a:br>
            <a:r>
              <a:rPr lang="ar-SA" dirty="0" smtClean="0">
                <a:cs typeface="2  Titr" pitchFamily="2" charset="-78"/>
              </a:rPr>
              <a:t> هنر موسیقی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>
              <a:buNone/>
            </a:pPr>
            <a:r>
              <a:rPr lang="ar-SA" dirty="0" smtClean="0"/>
              <a:t>یعنی، صدا در زمان</a:t>
            </a:r>
            <a:r>
              <a:rPr lang="en-US" dirty="0" smtClean="0"/>
              <a:t>”</a:t>
            </a:r>
          </a:p>
          <a:p>
            <a:pPr algn="r"/>
            <a:r>
              <a:rPr lang="ar-SA" dirty="0" smtClean="0"/>
              <a:t>حال می توان گفت با هویت بخشیدن به این هنر به عنوان یک کانسپت</a:t>
            </a:r>
            <a:r>
              <a:rPr lang="fa-IR" dirty="0" smtClean="0"/>
              <a:t>(هدف )</a:t>
            </a:r>
            <a:r>
              <a:rPr lang="ar-SA" dirty="0" smtClean="0"/>
              <a:t> جامع که در زمان و مکان و هر فرهنگی قابل درک می باشد، هم اکنون می توان گفت درک بهتری نسبت به فهم آن و ایجاد بستری برای رشد آن پیدا کرده ایم</a:t>
            </a:r>
            <a:endParaRPr lang="en-US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ar-SA" b="1" dirty="0" smtClean="0">
                <a:cs typeface="2  Titr" pitchFamily="2" charset="-78"/>
              </a:rPr>
              <a:t>هنر دوم : هنر حرکات نمایشی</a:t>
            </a:r>
            <a:r>
              <a:rPr lang="fa-IR" b="1" dirty="0" smtClean="0">
                <a:cs typeface="2  Titr" pitchFamily="2" charset="-78"/>
              </a:rPr>
              <a:t>(</a:t>
            </a:r>
            <a:r>
              <a:rPr lang="fa-IR" sz="2200" b="1" dirty="0" smtClean="0">
                <a:cs typeface="2  Titr" pitchFamily="2" charset="-78"/>
              </a:rPr>
              <a:t>رقص</a:t>
            </a:r>
            <a:r>
              <a:rPr lang="fa-IR" b="1" dirty="0" smtClean="0">
                <a:cs typeface="2  Titr" pitchFamily="2" charset="-78"/>
              </a:rPr>
              <a:t>)</a:t>
            </a:r>
            <a:r>
              <a:rPr lang="en-US" dirty="0" smtClean="0">
                <a:cs typeface="2  Titr" pitchFamily="2" charset="-78"/>
              </a:rPr>
              <a:t/>
            </a:r>
            <a:br>
              <a:rPr lang="en-US" dirty="0" smtClean="0">
                <a:cs typeface="2  Titr" pitchFamily="2" charset="-78"/>
              </a:rPr>
            </a:br>
            <a:endParaRPr lang="en-US" dirty="0">
              <a:cs typeface="2  Titr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ar-SA" dirty="0" smtClean="0"/>
              <a:t>هنر نمایشی که تولد خود را در سده </a:t>
            </a:r>
            <a:r>
              <a:rPr lang="fa-IR" dirty="0" smtClean="0"/>
              <a:t>۱۷</a:t>
            </a:r>
            <a:r>
              <a:rPr lang="ar-SA" dirty="0" smtClean="0"/>
              <a:t> ام در بریتانیا شروع کرد،</a:t>
            </a:r>
            <a:endParaRPr lang="fa-IR" dirty="0" smtClean="0"/>
          </a:p>
          <a:p>
            <a:r>
              <a:rPr lang="ar-SA" dirty="0" smtClean="0"/>
              <a:t> به معنای نشان دادن یک داستان یا مفهوم از دیدی حرکات فیزیک می باشد که می تواند به صورت فردی یا گروهی صورت پذیرد</a:t>
            </a:r>
            <a:endParaRPr lang="en-US" dirty="0"/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ar-SA" dirty="0" smtClean="0"/>
              <a:t>هنر نمایشی به دسته بندی های که در ادامه می پردازیم تقسیم می شوند</a:t>
            </a:r>
            <a:r>
              <a:rPr lang="en-US" dirty="0" smtClean="0"/>
              <a:t>.</a:t>
            </a:r>
            <a:br>
              <a:rPr lang="en-US" dirty="0" smtClean="0"/>
            </a:br>
            <a:r>
              <a:rPr lang="fa-IR" dirty="0" smtClean="0">
                <a:solidFill>
                  <a:srgbClr val="7030A0"/>
                </a:solidFill>
              </a:rPr>
              <a:t> الف: رقص</a:t>
            </a:r>
            <a:r>
              <a:rPr lang="ar-SA" dirty="0" smtClean="0"/>
              <a:t> </a:t>
            </a:r>
            <a:endParaRPr lang="en-US" dirty="0">
              <a:solidFill>
                <a:srgbClr val="7030A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 </a:t>
            </a:r>
          </a:p>
          <a:p>
            <a:pPr algn="ctr"/>
            <a:r>
              <a:rPr lang="ar-SA" dirty="0" smtClean="0"/>
              <a:t>ایجاد رقص های روحانی یا اجتماعی را که با حرکت فیزیکی بدن همراه است را میتوان تعریفی ساده از رقص نامید</a:t>
            </a:r>
            <a:r>
              <a:rPr lang="en-US" dirty="0" smtClean="0"/>
              <a:t>.</a:t>
            </a:r>
          </a:p>
          <a:p>
            <a:pPr algn="ctr">
              <a:buNone/>
            </a:pPr>
            <a:r>
              <a:rPr lang="ar-SA" dirty="0" smtClean="0"/>
              <a:t>انواع :</a:t>
            </a:r>
            <a:endParaRPr lang="fa-IR" dirty="0" smtClean="0"/>
          </a:p>
          <a:p>
            <a:pPr algn="ctr">
              <a:buNone/>
            </a:pPr>
            <a:r>
              <a:rPr lang="ar-SA" dirty="0" smtClean="0"/>
              <a:t> رقص باله، رقص آیینی، رقص بالروم، رقص فولکور</a:t>
            </a:r>
            <a:endParaRPr lang="fa-IR" dirty="0" smtClean="0"/>
          </a:p>
          <a:p>
            <a:pPr algn="ctr">
              <a:buNone/>
            </a:pPr>
            <a:r>
              <a:rPr lang="ar-SA" sz="3600" dirty="0" smtClean="0">
                <a:solidFill>
                  <a:srgbClr val="C00000"/>
                </a:solidFill>
              </a:rPr>
              <a:t> </a:t>
            </a:r>
            <a:r>
              <a:rPr lang="fa-IR" sz="3600" dirty="0" smtClean="0">
                <a:solidFill>
                  <a:srgbClr val="C00000"/>
                </a:solidFill>
              </a:rPr>
              <a:t> ب: </a:t>
            </a:r>
            <a:r>
              <a:rPr lang="ar-SA" sz="3600" dirty="0" smtClean="0">
                <a:solidFill>
                  <a:srgbClr val="C00000"/>
                </a:solidFill>
              </a:rPr>
              <a:t>اُپرا</a:t>
            </a:r>
            <a:endParaRPr lang="fa-IR" sz="3600" dirty="0" smtClean="0">
              <a:solidFill>
                <a:srgbClr val="C00000"/>
              </a:solidFill>
            </a:endParaRPr>
          </a:p>
          <a:p>
            <a:pPr algn="ctr">
              <a:buNone/>
            </a:pPr>
            <a:r>
              <a:rPr lang="ar-SA" dirty="0" smtClean="0"/>
              <a:t>یکی از بهترین تلفیق های سبک تصویرسازی داستانی به همراه موسیقی زنده را می توان سبک اُپرا نامید، که با فن ادبیاتی، بازیگری و طراحی دکور و کارگردانی خود به یکی از مهمترین تصویرهای موسیقی زنده بدل شده است</a:t>
            </a:r>
            <a:endParaRPr lang="en-US" dirty="0"/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fa-IR" b="1" dirty="0" smtClean="0">
                <a:cs typeface="2  Titr" pitchFamily="2" charset="-78"/>
              </a:rPr>
              <a:t>ج </a:t>
            </a:r>
            <a:r>
              <a:rPr lang="fa-IR" b="1" dirty="0" smtClean="0"/>
              <a:t>:</a:t>
            </a:r>
            <a:r>
              <a:rPr lang="ar-SA" b="1" dirty="0" smtClean="0">
                <a:cs typeface="2  Titr" pitchFamily="2" charset="-78"/>
              </a:rPr>
              <a:t>سیرک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ar-SA" dirty="0" smtClean="0"/>
              <a:t>در اواسط قرن </a:t>
            </a:r>
            <a:r>
              <a:rPr lang="fa-IR" dirty="0" smtClean="0"/>
              <a:t>۱۷</a:t>
            </a:r>
            <a:r>
              <a:rPr lang="ar-SA" dirty="0" smtClean="0"/>
              <a:t> در حوزه سرزمین های غرب اروپا و در میان اراضی تحت سلطه رومیان، نوعی نمایش به معرض ظهور رسیده بود که به “سیرک” معروف شد</a:t>
            </a:r>
            <a:r>
              <a:rPr lang="en-US" dirty="0" smtClean="0"/>
              <a:t>.</a:t>
            </a:r>
          </a:p>
          <a:p>
            <a:pPr algn="ctr"/>
            <a:r>
              <a:rPr lang="ar-SA" sz="4000" dirty="0" smtClean="0">
                <a:solidFill>
                  <a:srgbClr val="C00000"/>
                </a:solidFill>
              </a:rPr>
              <a:t>سیرک، در واقع هنر</a:t>
            </a:r>
            <a:endParaRPr lang="fa-IR" sz="4000" dirty="0" smtClean="0">
              <a:solidFill>
                <a:srgbClr val="C00000"/>
              </a:solidFill>
            </a:endParaRPr>
          </a:p>
          <a:p>
            <a:pPr algn="ctr"/>
            <a:r>
              <a:rPr lang="ar-SA" dirty="0" smtClean="0"/>
              <a:t> </a:t>
            </a:r>
            <a:r>
              <a:rPr lang="ar-SA" dirty="0" smtClean="0">
                <a:solidFill>
                  <a:srgbClr val="7030A0"/>
                </a:solidFill>
                <a:cs typeface="2  Titr" pitchFamily="2" charset="-78"/>
              </a:rPr>
              <a:t>ایجاد حرکات نمایشی مهیج و همراهی حیوانات با اینگونه از نمایشات است</a:t>
            </a:r>
            <a:r>
              <a:rPr lang="en-US" dirty="0" smtClean="0"/>
              <a:t>.</a:t>
            </a:r>
          </a:p>
          <a:p>
            <a:pPr algn="ctr"/>
            <a:r>
              <a:rPr lang="ar-SA" dirty="0" smtClean="0"/>
              <a:t>در نمایش های سیرک، اسب دوانی، حرکات آکروباتیک، دلقک ها، شعبده بازی و تردستی و حرکات نمایشی با استفاده از حیوانات رام شده و دست آموز وجود دارد، </a:t>
            </a:r>
            <a:endParaRPr lang="en-US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ar-SA" b="1" dirty="0" smtClean="0">
                <a:cs typeface="2  Titr" pitchFamily="2" charset="-78"/>
              </a:rPr>
              <a:t>هنر سوم : هنرهای ترسیمی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ar-SA" dirty="0" smtClean="0">
                <a:solidFill>
                  <a:schemeClr val="accent3">
                    <a:lumMod val="50000"/>
                  </a:schemeClr>
                </a:solidFill>
              </a:rPr>
              <a:t>هنر ترسیمی را به عبارت دیگر با عنوان هنرهای بصری یا هنرهای </a:t>
            </a:r>
            <a:endParaRPr lang="fa-IR" dirty="0" smtClean="0">
              <a:solidFill>
                <a:schemeClr val="accent3">
                  <a:lumMod val="50000"/>
                </a:schemeClr>
              </a:solidFill>
            </a:endParaRPr>
          </a:p>
          <a:p>
            <a:pPr algn="ctr">
              <a:buNone/>
            </a:pPr>
            <a:r>
              <a:rPr lang="ar-SA" dirty="0" smtClean="0">
                <a:solidFill>
                  <a:schemeClr val="accent3">
                    <a:lumMod val="50000"/>
                  </a:schemeClr>
                </a:solidFill>
              </a:rPr>
              <a:t>دیداری نیز می شناسند</a:t>
            </a:r>
            <a:endParaRPr lang="fa-IR" dirty="0" smtClean="0">
              <a:solidFill>
                <a:schemeClr val="accent3">
                  <a:lumMod val="50000"/>
                </a:schemeClr>
              </a:solidFill>
            </a:endParaRPr>
          </a:p>
          <a:p>
            <a:pPr algn="ctr">
              <a:buNone/>
            </a:pPr>
            <a:r>
              <a:rPr lang="fa-IR" dirty="0" smtClean="0">
                <a:solidFill>
                  <a:srgbClr val="0070C0"/>
                </a:solidFill>
              </a:rPr>
              <a:t>شامل: </a:t>
            </a:r>
            <a:endParaRPr lang="en-US" dirty="0" smtClean="0">
              <a:solidFill>
                <a:srgbClr val="0070C0"/>
              </a:solidFill>
            </a:endParaRPr>
          </a:p>
          <a:p>
            <a:pPr algn="ctr"/>
            <a:r>
              <a:rPr lang="ar-SA" dirty="0" smtClean="0">
                <a:solidFill>
                  <a:srgbClr val="FFC000"/>
                </a:solidFill>
              </a:rPr>
              <a:t>هنر نقاشی، خوشنویسی، مجسمه سازی، طراحی، عکاسی، گرافیک، کلاژ، عکاسی و خطاطی</a:t>
            </a:r>
            <a:endParaRPr lang="en-US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ar-SA" b="1" dirty="0" smtClean="0">
                <a:solidFill>
                  <a:schemeClr val="bg2">
                    <a:lumMod val="50000"/>
                  </a:schemeClr>
                </a:solidFill>
              </a:rPr>
              <a:t>هنر چهارم : هنرهای تجسمی</a:t>
            </a:r>
            <a:endParaRPr lang="en-US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ar-SA" dirty="0" smtClean="0"/>
              <a:t>هنرهای تجسمی را می توان، هنری وابسته به حس بصری دانست که مخاطب را با توجه به این ویژگی، تحت تاثیر قرار می دهد</a:t>
            </a:r>
            <a:r>
              <a:rPr lang="fa-IR" dirty="0" smtClean="0"/>
              <a:t>،</a:t>
            </a:r>
            <a:r>
              <a:rPr lang="ar-SA" dirty="0" smtClean="0"/>
              <a:t> </a:t>
            </a:r>
            <a:endParaRPr lang="fa-IR" dirty="0" smtClean="0"/>
          </a:p>
          <a:p>
            <a:pPr algn="ctr">
              <a:buNone/>
            </a:pPr>
            <a:r>
              <a:rPr lang="ar-SA" dirty="0" smtClean="0"/>
              <a:t>هنرهای</a:t>
            </a:r>
            <a:r>
              <a:rPr lang="fa-IR" dirty="0" smtClean="0"/>
              <a:t> تجسمی را </a:t>
            </a:r>
            <a:r>
              <a:rPr lang="ar-SA" dirty="0" smtClean="0"/>
              <a:t> بصری یا هنرهای دیداری</a:t>
            </a:r>
            <a:r>
              <a:rPr lang="fa-IR" dirty="0" smtClean="0"/>
              <a:t> نیز می گویند . </a:t>
            </a:r>
          </a:p>
          <a:p>
            <a:pPr algn="ctr">
              <a:buNone/>
            </a:pPr>
            <a:r>
              <a:rPr lang="fa-IR" dirty="0" smtClean="0"/>
              <a:t>وبه </a:t>
            </a:r>
            <a:r>
              <a:rPr lang="ar-SA" dirty="0" smtClean="0"/>
              <a:t>سبب </a:t>
            </a:r>
            <a:r>
              <a:rPr lang="ar-SA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گستردگی قلمرو </a:t>
            </a:r>
            <a:r>
              <a:rPr lang="ar-SA" dirty="0" smtClean="0"/>
              <a:t>آن در هنر، به عنوان یکی از </a:t>
            </a:r>
            <a:r>
              <a:rPr lang="ar-SA" dirty="0" smtClean="0">
                <a:cs typeface="2  Titr" pitchFamily="2" charset="-78"/>
              </a:rPr>
              <a:t>مهمترین ارکان هنری</a:t>
            </a:r>
            <a:r>
              <a:rPr lang="ar-SA" dirty="0" smtClean="0"/>
              <a:t> محسوب می ش</a:t>
            </a:r>
            <a:r>
              <a:rPr lang="fa-IR" dirty="0" smtClean="0"/>
              <a:t>ود</a:t>
            </a:r>
          </a:p>
          <a:p>
            <a:pPr algn="ctr">
              <a:buNone/>
            </a:pPr>
            <a:r>
              <a:rPr lang="ar-SA" dirty="0" smtClean="0">
                <a:solidFill>
                  <a:srgbClr val="FF0000"/>
                </a:solidFill>
              </a:rPr>
              <a:t>هنرهای تجسمی</a:t>
            </a:r>
            <a:r>
              <a:rPr lang="fa-IR" dirty="0" smtClean="0">
                <a:solidFill>
                  <a:srgbClr val="FF0000"/>
                </a:solidFill>
              </a:rPr>
              <a:t> شامل :</a:t>
            </a:r>
          </a:p>
          <a:p>
            <a:pPr algn="ctr">
              <a:buNone/>
            </a:pPr>
            <a:r>
              <a:rPr lang="ar-SA" dirty="0" smtClean="0"/>
              <a:t> </a:t>
            </a:r>
            <a:r>
              <a:rPr lang="ar-SA" dirty="0" smtClean="0">
                <a:solidFill>
                  <a:schemeClr val="accent4">
                    <a:lumMod val="75000"/>
                  </a:schemeClr>
                </a:solidFill>
              </a:rPr>
              <a:t>معماری، دکوراسیون، مجسمه سازی، کاریکاتور، طراحی لباس، شیشه گری، صنایع دستی و </a:t>
            </a:r>
            <a:endParaRPr lang="fa-IR" dirty="0" smtClean="0">
              <a:solidFill>
                <a:schemeClr val="accent4">
                  <a:lumMod val="75000"/>
                </a:schemeClr>
              </a:solidFill>
            </a:endParaRPr>
          </a:p>
          <a:p>
            <a:pPr algn="ctr">
              <a:buNone/>
            </a:pPr>
            <a:r>
              <a:rPr lang="ar-SA" dirty="0" smtClean="0">
                <a:solidFill>
                  <a:schemeClr val="accent4">
                    <a:lumMod val="75000"/>
                  </a:schemeClr>
                </a:solidFill>
              </a:rPr>
              <a:t>بسیار از هنرهای دیگر، </a:t>
            </a:r>
            <a:r>
              <a:rPr lang="en-US" dirty="0" smtClean="0">
                <a:solidFill>
                  <a:schemeClr val="accent4">
                    <a:lumMod val="75000"/>
                  </a:schemeClr>
                </a:solidFill>
              </a:rPr>
              <a:t>.</a:t>
            </a:r>
          </a:p>
          <a:p>
            <a:pPr algn="ctr">
              <a:buNone/>
            </a:pPr>
            <a:endParaRPr lang="en-US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ar-SA" dirty="0" smtClean="0">
                <a:solidFill>
                  <a:srgbClr val="FF0000"/>
                </a:solidFill>
                <a:cs typeface="2  Titr" pitchFamily="2" charset="-78"/>
              </a:rPr>
              <a:t>تناسب </a:t>
            </a:r>
            <a:r>
              <a:rPr lang="ar-SA" dirty="0" smtClean="0">
                <a:solidFill>
                  <a:srgbClr val="FFFF00"/>
                </a:solidFill>
                <a:cs typeface="2  Titr" pitchFamily="2" charset="-78"/>
              </a:rPr>
              <a:t>طل</a:t>
            </a:r>
            <a:r>
              <a:rPr lang="ar-SA" dirty="0" smtClean="0">
                <a:solidFill>
                  <a:schemeClr val="accent4">
                    <a:lumMod val="60000"/>
                    <a:lumOff val="40000"/>
                  </a:schemeClr>
                </a:solidFill>
                <a:cs typeface="2  Titr" pitchFamily="2" charset="-78"/>
              </a:rPr>
              <a:t>ا</a:t>
            </a:r>
            <a:r>
              <a:rPr lang="ar-SA" dirty="0" smtClean="0">
                <a:solidFill>
                  <a:srgbClr val="FFFF00"/>
                </a:solidFill>
                <a:cs typeface="2  Titr" pitchFamily="2" charset="-78"/>
              </a:rPr>
              <a:t>یی</a:t>
            </a:r>
            <a:endParaRPr lang="en-US" dirty="0">
              <a:solidFill>
                <a:srgbClr val="FFFF00"/>
              </a:solidFill>
              <a:cs typeface="2  Titr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ar-SA" dirty="0" smtClean="0"/>
              <a:t>موقعیت های مختلف به اصطلاح “نقاط” را در یک مجموعه و اتصال آنها به بهترین شکل ممکن به تصویر می کشد</a:t>
            </a:r>
            <a:r>
              <a:rPr lang="en-US" dirty="0" smtClean="0"/>
              <a:t>.</a:t>
            </a:r>
            <a:endParaRPr lang="fa-IR" dirty="0" smtClean="0"/>
          </a:p>
          <a:p>
            <a:r>
              <a:rPr lang="ar-SA" dirty="0" smtClean="0"/>
              <a:t>از اتصال نقاط به یکدیگر و ایجاد اشکال و ترکیب آنها به بهترین نحو ممکن به عنوان “تناسب طلایی” نیز یاد می شود</a:t>
            </a:r>
            <a:r>
              <a:rPr lang="en-US" dirty="0" smtClean="0"/>
              <a:t>.</a:t>
            </a:r>
          </a:p>
          <a:p>
            <a:endParaRPr lang="en-US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ar-SA" sz="3100" dirty="0" smtClean="0">
                <a:cs typeface="2  Titr" pitchFamily="2" charset="-78"/>
              </a:rPr>
              <a:t>عناصر در نیروهای بصری نیز به دو بخش تقسیم می شوند</a:t>
            </a:r>
            <a:r>
              <a:rPr lang="fa-IR" sz="3100" dirty="0" smtClean="0">
                <a:cs typeface="2  Titr" pitchFamily="2" charset="-78"/>
              </a:rPr>
              <a:t>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ar-SA" dirty="0" smtClean="0"/>
              <a:t>بخش فیزیکی</a:t>
            </a:r>
            <a:r>
              <a:rPr lang="fa-IR" dirty="0" smtClean="0"/>
              <a:t>: </a:t>
            </a:r>
          </a:p>
          <a:p>
            <a:r>
              <a:rPr lang="ar-SA" dirty="0" smtClean="0"/>
              <a:t> که به طور کاملا قابل لمس، قابل مشاهده هستند مانند: خط، سطح، رنگ، شکل، اندازه</a:t>
            </a:r>
            <a:r>
              <a:rPr lang="en-US" dirty="0" smtClean="0"/>
              <a:t>.</a:t>
            </a:r>
          </a:p>
          <a:p>
            <a:pPr algn="ctr"/>
            <a:r>
              <a:rPr lang="fa-IR" dirty="0" smtClean="0"/>
              <a:t>۲</a:t>
            </a:r>
            <a:r>
              <a:rPr lang="ar-SA" dirty="0" smtClean="0"/>
              <a:t>٫بخش دوم بر توانایی هنرمند تکیه دارد</a:t>
            </a:r>
            <a:endParaRPr lang="fa-IR" dirty="0" smtClean="0"/>
          </a:p>
          <a:p>
            <a:r>
              <a:rPr lang="ar-SA" dirty="0" smtClean="0"/>
              <a:t> و به کیفیت بصری نیز معروف است که، حاصل هنرورزی یک هنرمند و استعداد و توانایی های شخصی وی در ترکیب این عناصر است </a:t>
            </a:r>
            <a:endParaRPr lang="fa-IR" dirty="0" smtClean="0"/>
          </a:p>
          <a:p>
            <a:r>
              <a:rPr lang="ar-SA" dirty="0" smtClean="0"/>
              <a:t>مانند: تناسب، تعادل، هماهنگی، کنتراست که، این عوامل باعث ایجاد پایه های قوی در هنرهای تجسمی و اشکال می گردد</a:t>
            </a:r>
            <a:endParaRPr lang="en-US" dirty="0"/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ar-SA" b="1" dirty="0" smtClean="0">
                <a:solidFill>
                  <a:srgbClr val="0070C0"/>
                </a:solidFill>
              </a:rPr>
              <a:t>هنر پنجم : هنرهای ادبی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ar-SA" dirty="0" smtClean="0"/>
              <a:t> </a:t>
            </a:r>
            <a:r>
              <a:rPr lang="ar-SA" sz="3100" dirty="0" smtClean="0">
                <a:latin typeface="Albertus" charset="0"/>
                <a:cs typeface="B Esfehan" pitchFamily="2" charset="-78"/>
              </a:rPr>
              <a:t>در معنای لغوی کارشناسان حوزه ادبی جهان، ادبیات </a:t>
            </a:r>
            <a:r>
              <a:rPr lang="fa-IR" sz="3100" dirty="0" smtClean="0">
                <a:latin typeface="Albertus" charset="0"/>
                <a:cs typeface="B Esfehan" pitchFamily="2" charset="-78"/>
              </a:rPr>
              <a:t>:</a:t>
            </a:r>
            <a:br>
              <a:rPr lang="fa-IR" sz="3100" dirty="0" smtClean="0">
                <a:latin typeface="Albertus" charset="0"/>
                <a:cs typeface="B Esfehan" pitchFamily="2" charset="-78"/>
              </a:rPr>
            </a:br>
            <a:r>
              <a:rPr lang="ar-SA" sz="3100" dirty="0" smtClean="0">
                <a:latin typeface="Albertus" charset="0"/>
                <a:cs typeface="B Esfehan" pitchFamily="2" charset="-78"/>
              </a:rPr>
              <a:t> “دانش فرهنگی” </a:t>
            </a:r>
            <a:endParaRPr lang="en-US" dirty="0">
              <a:latin typeface="Albertus" charset="0"/>
              <a:cs typeface="B Esfehan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ar-SA" dirty="0" smtClean="0"/>
              <a:t>ادبیات را می توان </a:t>
            </a:r>
            <a:r>
              <a:rPr lang="fa-IR" dirty="0" smtClean="0"/>
              <a:t>:</a:t>
            </a:r>
          </a:p>
          <a:p>
            <a:pPr algn="r"/>
            <a:r>
              <a:rPr lang="fa-IR" dirty="0" smtClean="0"/>
              <a:t>.</a:t>
            </a:r>
            <a:r>
              <a:rPr lang="ar-SA" dirty="0" smtClean="0"/>
              <a:t>نماد تمام قد از ابعاد مختلف جامعه و فرهنگ گذشته و حال آن دانست </a:t>
            </a:r>
            <a:endParaRPr lang="fa-IR" dirty="0" smtClean="0"/>
          </a:p>
          <a:p>
            <a:pPr algn="r">
              <a:buNone/>
            </a:pPr>
            <a:r>
              <a:rPr lang="ar-SA" dirty="0" smtClean="0"/>
              <a:t>بهترین راه برای انتقال احساسات و ایجاد ارتباط با دیگر انسان ها </a:t>
            </a:r>
            <a:endParaRPr lang="en-US" dirty="0" smtClean="0"/>
          </a:p>
          <a:p>
            <a:pPr algn="ctr"/>
            <a:r>
              <a:rPr lang="ar-SA" dirty="0" smtClean="0">
                <a:solidFill>
                  <a:srgbClr val="0070C0"/>
                </a:solidFill>
              </a:rPr>
              <a:t>هنرهایی همچون </a:t>
            </a:r>
            <a:r>
              <a:rPr lang="fa-IR" dirty="0" smtClean="0">
                <a:solidFill>
                  <a:srgbClr val="0070C0"/>
                </a:solidFill>
              </a:rPr>
              <a:t>:</a:t>
            </a:r>
            <a:endParaRPr lang="fa-IR" dirty="0" smtClean="0">
              <a:solidFill>
                <a:schemeClr val="accent3">
                  <a:lumMod val="75000"/>
                </a:schemeClr>
              </a:solidFill>
            </a:endParaRPr>
          </a:p>
          <a:p>
            <a:pPr>
              <a:buNone/>
            </a:pPr>
            <a:r>
              <a:rPr lang="ar-SA" dirty="0" smtClean="0">
                <a:solidFill>
                  <a:schemeClr val="accent3">
                    <a:lumMod val="75000"/>
                  </a:schemeClr>
                </a:solidFill>
              </a:rPr>
              <a:t>نویسندگی</a:t>
            </a:r>
            <a:r>
              <a:rPr lang="ar-SA" dirty="0" smtClean="0"/>
              <a:t>، </a:t>
            </a:r>
            <a:r>
              <a:rPr lang="ar-SA" dirty="0" smtClean="0">
                <a:solidFill>
                  <a:srgbClr val="7030A0"/>
                </a:solidFill>
              </a:rPr>
              <a:t>شعر</a:t>
            </a:r>
            <a:r>
              <a:rPr lang="ar-SA" dirty="0" smtClean="0"/>
              <a:t>، داستان، سفرنامه، فیلمنامه و بسیاری از مشتقات دیگر</a:t>
            </a:r>
            <a:endParaRPr lang="fa-IR" dirty="0" smtClean="0"/>
          </a:p>
          <a:p>
            <a:pPr>
              <a:buNone/>
            </a:pPr>
            <a:r>
              <a:rPr lang="ar-SA" dirty="0" smtClean="0">
                <a:cs typeface="2  Titr" pitchFamily="2" charset="-78"/>
              </a:rPr>
              <a:t>این هنر با </a:t>
            </a:r>
            <a:r>
              <a:rPr lang="ar-SA" dirty="0" smtClean="0">
                <a:solidFill>
                  <a:srgbClr val="C00000"/>
                </a:solidFill>
                <a:cs typeface="2  Titr" pitchFamily="2" charset="-78"/>
              </a:rPr>
              <a:t>تکیه </a:t>
            </a:r>
            <a:r>
              <a:rPr lang="ar-SA" dirty="0" smtClean="0">
                <a:cs typeface="2  Titr" pitchFamily="2" charset="-78"/>
              </a:rPr>
              <a:t>بر روح یک شخص یا جامعه به تحریر می رسد و</a:t>
            </a:r>
            <a:endParaRPr lang="fa-IR" dirty="0" smtClean="0">
              <a:cs typeface="2  Titr" pitchFamily="2" charset="-78"/>
            </a:endParaRPr>
          </a:p>
          <a:p>
            <a:pPr>
              <a:buNone/>
            </a:pPr>
            <a:r>
              <a:rPr lang="ar-SA" dirty="0" smtClean="0"/>
              <a:t> </a:t>
            </a:r>
            <a:r>
              <a:rPr lang="ar-SA" dirty="0" smtClean="0">
                <a:solidFill>
                  <a:srgbClr val="C00000"/>
                </a:solidFill>
              </a:rPr>
              <a:t>وظیفه</a:t>
            </a:r>
            <a:r>
              <a:rPr lang="ar-SA" dirty="0" smtClean="0"/>
              <a:t> </a:t>
            </a:r>
            <a:r>
              <a:rPr lang="ar-SA" dirty="0" smtClean="0">
                <a:cs typeface="2  Titr" pitchFamily="2" charset="-78"/>
              </a:rPr>
              <a:t>بیان و انتقال این مفاهیم جسمانی و یا روحانی </a:t>
            </a:r>
            <a:r>
              <a:rPr lang="ar-SA" dirty="0" smtClean="0"/>
              <a:t>را با جلوه ای متنوع از آثار روزمره، عهده دار می باشد</a:t>
            </a:r>
            <a:endParaRPr lang="en-US" dirty="0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"/>
          <p:cNvSpPr txBox="1">
            <a:spLocks noChangeArrowheads="1"/>
          </p:cNvSpPr>
          <p:nvPr/>
        </p:nvSpPr>
        <p:spPr bwMode="auto">
          <a:xfrm>
            <a:off x="2202873" y="2780928"/>
            <a:ext cx="3761509" cy="3785652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wrap="square">
            <a:spAutoFit/>
          </a:bodyPr>
          <a:lstStyle/>
          <a:p>
            <a:pPr algn="ctr" defTabSz="1219170" latinLnBrk="1"/>
            <a:r>
              <a:rPr lang="fa-IR" altLang="ko-KR" sz="8000" b="1" dirty="0" smtClean="0">
                <a:solidFill>
                  <a:schemeClr val="accent2">
                    <a:lumMod val="75000"/>
                  </a:schemeClr>
                </a:solidFill>
                <a:latin typeface="Arabic Typesetting" panose="03020402040406030203" pitchFamily="66" charset="-78"/>
                <a:ea typeface="맑은 고딕" pitchFamily="50" charset="-127"/>
                <a:cs typeface="Arabic Typesetting" panose="03020402040406030203" pitchFamily="66" charset="-78"/>
              </a:rPr>
              <a:t>چه آموزش دهیم؟</a:t>
            </a:r>
            <a:endParaRPr lang="en-US" altLang="ko-KR" sz="8000" b="1" spc="50" dirty="0">
              <a:ln w="0"/>
              <a:solidFill>
                <a:schemeClr val="accent2">
                  <a:lumMod val="75000"/>
                </a:schemeClr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latin typeface="Arabic Typesetting" panose="03020402040406030203" pitchFamily="66" charset="-78"/>
              <a:ea typeface="맑은 고딕" pitchFamily="50" charset="-127"/>
              <a:cs typeface="B Nazanin" panose="00000400000000000000" pitchFamily="2" charset="-78"/>
            </a:endParaRPr>
          </a:p>
        </p:txBody>
      </p:sp>
      <p:sp>
        <p:nvSpPr>
          <p:cNvPr id="10" name="Rounded Rectangle 51">
            <a:extLst>
              <a:ext uri="{FF2B5EF4-FFF2-40B4-BE49-F238E27FC236}">
                <a16:creationId xmlns="" xmlns:a16="http://schemas.microsoft.com/office/drawing/2014/main" id="{C4DC59AF-DC3F-4CF2-B6B9-78AA9367D365}"/>
              </a:ext>
            </a:extLst>
          </p:cNvPr>
          <p:cNvSpPr/>
          <p:nvPr/>
        </p:nvSpPr>
        <p:spPr>
          <a:xfrm rot="16200000" flipH="1">
            <a:off x="4205661" y="1682531"/>
            <a:ext cx="1274617" cy="957565"/>
          </a:xfrm>
          <a:custGeom>
            <a:avLst/>
            <a:gdLst/>
            <a:ahLst/>
            <a:cxnLst/>
            <a:rect l="l" t="t" r="r" b="b"/>
            <a:pathLst>
              <a:path w="2928608" h="2758049">
                <a:moveTo>
                  <a:pt x="2797052" y="1199936"/>
                </a:moveTo>
                <a:lnTo>
                  <a:pt x="2797052" y="1541978"/>
                </a:lnTo>
                <a:cubicBezTo>
                  <a:pt x="2797052" y="1578306"/>
                  <a:pt x="2826502" y="1607756"/>
                  <a:pt x="2862830" y="1607756"/>
                </a:cubicBezTo>
                <a:lnTo>
                  <a:pt x="2862830" y="1607755"/>
                </a:lnTo>
                <a:cubicBezTo>
                  <a:pt x="2899158" y="1607755"/>
                  <a:pt x="2928608" y="1578305"/>
                  <a:pt x="2928608" y="1541977"/>
                </a:cubicBezTo>
                <a:lnTo>
                  <a:pt x="2928607" y="1199936"/>
                </a:lnTo>
                <a:cubicBezTo>
                  <a:pt x="2928607" y="1163608"/>
                  <a:pt x="2899158" y="1134159"/>
                  <a:pt x="2862830" y="1134158"/>
                </a:cubicBezTo>
                <a:cubicBezTo>
                  <a:pt x="2826502" y="1134159"/>
                  <a:pt x="2797052" y="1163608"/>
                  <a:pt x="2797052" y="1199936"/>
                </a:cubicBezTo>
                <a:close/>
                <a:moveTo>
                  <a:pt x="2593193" y="1147315"/>
                </a:moveTo>
                <a:lnTo>
                  <a:pt x="2593193" y="1594601"/>
                </a:lnTo>
                <a:cubicBezTo>
                  <a:pt x="2593193" y="1630929"/>
                  <a:pt x="2622643" y="1660379"/>
                  <a:pt x="2658971" y="1660379"/>
                </a:cubicBezTo>
                <a:lnTo>
                  <a:pt x="2658971" y="1660378"/>
                </a:lnTo>
                <a:cubicBezTo>
                  <a:pt x="2695299" y="1660378"/>
                  <a:pt x="2724749" y="1630928"/>
                  <a:pt x="2724749" y="1594600"/>
                </a:cubicBezTo>
                <a:lnTo>
                  <a:pt x="2724748" y="1147315"/>
                </a:lnTo>
                <a:cubicBezTo>
                  <a:pt x="2724748" y="1110987"/>
                  <a:pt x="2695299" y="1081538"/>
                  <a:pt x="2658971" y="1081537"/>
                </a:cubicBezTo>
                <a:cubicBezTo>
                  <a:pt x="2622643" y="1081538"/>
                  <a:pt x="2593193" y="1110987"/>
                  <a:pt x="2593193" y="1147315"/>
                </a:cubicBezTo>
                <a:close/>
                <a:moveTo>
                  <a:pt x="2389334" y="1121004"/>
                </a:moveTo>
                <a:lnTo>
                  <a:pt x="2389334" y="1620912"/>
                </a:lnTo>
                <a:cubicBezTo>
                  <a:pt x="2389334" y="1657240"/>
                  <a:pt x="2418784" y="1686690"/>
                  <a:pt x="2455112" y="1686690"/>
                </a:cubicBezTo>
                <a:lnTo>
                  <a:pt x="2455112" y="1686689"/>
                </a:lnTo>
                <a:cubicBezTo>
                  <a:pt x="2491440" y="1686689"/>
                  <a:pt x="2520890" y="1657239"/>
                  <a:pt x="2520890" y="1620911"/>
                </a:cubicBezTo>
                <a:lnTo>
                  <a:pt x="2520889" y="1121004"/>
                </a:lnTo>
                <a:cubicBezTo>
                  <a:pt x="2520889" y="1084676"/>
                  <a:pt x="2491440" y="1055227"/>
                  <a:pt x="2455112" y="1055226"/>
                </a:cubicBezTo>
                <a:cubicBezTo>
                  <a:pt x="2418784" y="1055227"/>
                  <a:pt x="2389334" y="1084676"/>
                  <a:pt x="2389334" y="1121004"/>
                </a:cubicBezTo>
                <a:close/>
                <a:moveTo>
                  <a:pt x="1314382" y="1247024"/>
                </a:moveTo>
                <a:cubicBezTo>
                  <a:pt x="1314381" y="1225915"/>
                  <a:pt x="1331494" y="1208803"/>
                  <a:pt x="1352603" y="1208803"/>
                </a:cubicBezTo>
                <a:lnTo>
                  <a:pt x="1410313" y="1208803"/>
                </a:lnTo>
                <a:lnTo>
                  <a:pt x="1410313" y="1146778"/>
                </a:lnTo>
                <a:cubicBezTo>
                  <a:pt x="1410313" y="1145599"/>
                  <a:pt x="1410393" y="1144438"/>
                  <a:pt x="1411688" y="1143457"/>
                </a:cubicBezTo>
                <a:lnTo>
                  <a:pt x="1408531" y="1133444"/>
                </a:lnTo>
                <a:cubicBezTo>
                  <a:pt x="1410371" y="1112415"/>
                  <a:pt x="1428909" y="1096860"/>
                  <a:pt x="1449938" y="1098699"/>
                </a:cubicBezTo>
                <a:lnTo>
                  <a:pt x="2236821" y="1167543"/>
                </a:lnTo>
                <a:cubicBezTo>
                  <a:pt x="2257849" y="1169383"/>
                  <a:pt x="2273405" y="1187920"/>
                  <a:pt x="2271565" y="1208950"/>
                </a:cubicBezTo>
                <a:cubicBezTo>
                  <a:pt x="2269725" y="1229978"/>
                  <a:pt x="2251187" y="1245533"/>
                  <a:pt x="2230159" y="1243693"/>
                </a:cubicBezTo>
                <a:cubicBezTo>
                  <a:pt x="1973864" y="1221271"/>
                  <a:pt x="1717570" y="1198849"/>
                  <a:pt x="1461275" y="1176426"/>
                </a:cubicBezTo>
                <a:lnTo>
                  <a:pt x="1461274" y="1208803"/>
                </a:lnTo>
                <a:lnTo>
                  <a:pt x="1518985" y="1208803"/>
                </a:lnTo>
                <a:cubicBezTo>
                  <a:pt x="1540095" y="1208802"/>
                  <a:pt x="1557205" y="1225915"/>
                  <a:pt x="1557206" y="1247025"/>
                </a:cubicBezTo>
                <a:lnTo>
                  <a:pt x="1557207" y="1247023"/>
                </a:lnTo>
                <a:cubicBezTo>
                  <a:pt x="1557207" y="1268132"/>
                  <a:pt x="1540095" y="1285244"/>
                  <a:pt x="1518986" y="1285244"/>
                </a:cubicBezTo>
                <a:cubicBezTo>
                  <a:pt x="1499749" y="1285244"/>
                  <a:pt x="1480511" y="1285243"/>
                  <a:pt x="1461275" y="1285244"/>
                </a:cubicBezTo>
                <a:lnTo>
                  <a:pt x="1461275" y="1337600"/>
                </a:lnTo>
                <a:lnTo>
                  <a:pt x="1518985" y="1337600"/>
                </a:lnTo>
                <a:cubicBezTo>
                  <a:pt x="1540095" y="1337600"/>
                  <a:pt x="1557206" y="1354713"/>
                  <a:pt x="1557206" y="1375821"/>
                </a:cubicBezTo>
                <a:lnTo>
                  <a:pt x="1557207" y="1375820"/>
                </a:lnTo>
                <a:cubicBezTo>
                  <a:pt x="1557206" y="1396928"/>
                  <a:pt x="1540095" y="1414041"/>
                  <a:pt x="1518986" y="1414041"/>
                </a:cubicBezTo>
                <a:cubicBezTo>
                  <a:pt x="1499750" y="1414041"/>
                  <a:pt x="1480511" y="1414041"/>
                  <a:pt x="1461275" y="1414042"/>
                </a:cubicBezTo>
                <a:lnTo>
                  <a:pt x="1461275" y="1466398"/>
                </a:lnTo>
                <a:lnTo>
                  <a:pt x="1518985" y="1466398"/>
                </a:lnTo>
                <a:cubicBezTo>
                  <a:pt x="1540095" y="1466398"/>
                  <a:pt x="1557206" y="1483509"/>
                  <a:pt x="1557206" y="1504618"/>
                </a:cubicBezTo>
                <a:lnTo>
                  <a:pt x="1557207" y="1504619"/>
                </a:lnTo>
                <a:cubicBezTo>
                  <a:pt x="1557207" y="1525727"/>
                  <a:pt x="1540094" y="1542838"/>
                  <a:pt x="1518986" y="1542839"/>
                </a:cubicBezTo>
                <a:cubicBezTo>
                  <a:pt x="1499749" y="1542839"/>
                  <a:pt x="1480511" y="1542838"/>
                  <a:pt x="1461275" y="1542839"/>
                </a:cubicBezTo>
                <a:lnTo>
                  <a:pt x="1461274" y="1575412"/>
                </a:lnTo>
                <a:lnTo>
                  <a:pt x="2226550" y="1494978"/>
                </a:lnTo>
                <a:cubicBezTo>
                  <a:pt x="2247542" y="1492772"/>
                  <a:pt x="2266350" y="1508001"/>
                  <a:pt x="2268556" y="1528995"/>
                </a:cubicBezTo>
                <a:cubicBezTo>
                  <a:pt x="2270763" y="1549988"/>
                  <a:pt x="2255534" y="1568794"/>
                  <a:pt x="2234542" y="1571000"/>
                </a:cubicBezTo>
                <a:cubicBezTo>
                  <a:pt x="1972686" y="1598522"/>
                  <a:pt x="1710833" y="1626046"/>
                  <a:pt x="1448978" y="1653567"/>
                </a:cubicBezTo>
                <a:cubicBezTo>
                  <a:pt x="1427984" y="1655774"/>
                  <a:pt x="1409178" y="1640544"/>
                  <a:pt x="1406971" y="1619551"/>
                </a:cubicBezTo>
                <a:cubicBezTo>
                  <a:pt x="1406474" y="1614827"/>
                  <a:pt x="1406862" y="1610214"/>
                  <a:pt x="1410805" y="1606610"/>
                </a:cubicBezTo>
                <a:lnTo>
                  <a:pt x="1410312" y="1605422"/>
                </a:lnTo>
                <a:lnTo>
                  <a:pt x="1410312" y="1542839"/>
                </a:lnTo>
                <a:lnTo>
                  <a:pt x="1352603" y="1542841"/>
                </a:lnTo>
                <a:cubicBezTo>
                  <a:pt x="1331494" y="1542841"/>
                  <a:pt x="1314382" y="1525729"/>
                  <a:pt x="1314382" y="1504619"/>
                </a:cubicBezTo>
                <a:cubicBezTo>
                  <a:pt x="1314382" y="1483510"/>
                  <a:pt x="1331493" y="1466397"/>
                  <a:pt x="1352603" y="1466398"/>
                </a:cubicBezTo>
                <a:lnTo>
                  <a:pt x="1410312" y="1466398"/>
                </a:lnTo>
                <a:lnTo>
                  <a:pt x="1410313" y="1414042"/>
                </a:lnTo>
                <a:lnTo>
                  <a:pt x="1352603" y="1414042"/>
                </a:lnTo>
                <a:cubicBezTo>
                  <a:pt x="1331494" y="1414041"/>
                  <a:pt x="1314383" y="1396930"/>
                  <a:pt x="1314382" y="1375820"/>
                </a:cubicBezTo>
                <a:cubicBezTo>
                  <a:pt x="1314383" y="1354713"/>
                  <a:pt x="1331494" y="1337600"/>
                  <a:pt x="1352603" y="1337601"/>
                </a:cubicBezTo>
                <a:lnTo>
                  <a:pt x="1410312" y="1337600"/>
                </a:lnTo>
                <a:lnTo>
                  <a:pt x="1410312" y="1285244"/>
                </a:lnTo>
                <a:lnTo>
                  <a:pt x="1352603" y="1285244"/>
                </a:lnTo>
                <a:cubicBezTo>
                  <a:pt x="1331494" y="1285244"/>
                  <a:pt x="1314381" y="1268133"/>
                  <a:pt x="1314382" y="1247024"/>
                </a:cubicBezTo>
                <a:close/>
                <a:moveTo>
                  <a:pt x="1171967" y="72000"/>
                </a:moveTo>
                <a:lnTo>
                  <a:pt x="1171967" y="288000"/>
                </a:lnTo>
                <a:cubicBezTo>
                  <a:pt x="1171967" y="327765"/>
                  <a:pt x="1204202" y="360000"/>
                  <a:pt x="1243967" y="360000"/>
                </a:cubicBezTo>
                <a:cubicBezTo>
                  <a:pt x="1283732" y="360000"/>
                  <a:pt x="1315967" y="327765"/>
                  <a:pt x="1315967" y="288000"/>
                </a:cubicBezTo>
                <a:lnTo>
                  <a:pt x="1315967" y="72000"/>
                </a:lnTo>
                <a:cubicBezTo>
                  <a:pt x="1315967" y="32235"/>
                  <a:pt x="1283732" y="0"/>
                  <a:pt x="1243967" y="0"/>
                </a:cubicBezTo>
                <a:cubicBezTo>
                  <a:pt x="1204202" y="0"/>
                  <a:pt x="1171967" y="32235"/>
                  <a:pt x="1171967" y="72000"/>
                </a:cubicBezTo>
                <a:close/>
                <a:moveTo>
                  <a:pt x="1171966" y="2470049"/>
                </a:moveTo>
                <a:lnTo>
                  <a:pt x="1171966" y="2686049"/>
                </a:lnTo>
                <a:cubicBezTo>
                  <a:pt x="1171966" y="2725814"/>
                  <a:pt x="1204201" y="2758049"/>
                  <a:pt x="1243966" y="2758049"/>
                </a:cubicBezTo>
                <a:cubicBezTo>
                  <a:pt x="1283731" y="2758049"/>
                  <a:pt x="1315966" y="2725814"/>
                  <a:pt x="1315966" y="2686049"/>
                </a:cubicBezTo>
                <a:lnTo>
                  <a:pt x="1315966" y="2470049"/>
                </a:lnTo>
                <a:cubicBezTo>
                  <a:pt x="1315966" y="2430284"/>
                  <a:pt x="1283731" y="2398049"/>
                  <a:pt x="1243966" y="2398049"/>
                </a:cubicBezTo>
                <a:cubicBezTo>
                  <a:pt x="1204201" y="2398049"/>
                  <a:pt x="1171966" y="2430284"/>
                  <a:pt x="1171966" y="2470049"/>
                </a:cubicBezTo>
                <a:close/>
                <a:moveTo>
                  <a:pt x="515345" y="1370958"/>
                </a:moveTo>
                <a:cubicBezTo>
                  <a:pt x="515344" y="1558300"/>
                  <a:pt x="586814" y="1745642"/>
                  <a:pt x="729750" y="1888579"/>
                </a:cubicBezTo>
                <a:cubicBezTo>
                  <a:pt x="1015625" y="2174454"/>
                  <a:pt x="1479119" y="2174454"/>
                  <a:pt x="1764994" y="1888580"/>
                </a:cubicBezTo>
                <a:lnTo>
                  <a:pt x="1940572" y="1713001"/>
                </a:lnTo>
                <a:lnTo>
                  <a:pt x="2136413" y="1713002"/>
                </a:lnTo>
                <a:cubicBezTo>
                  <a:pt x="2215124" y="1713001"/>
                  <a:pt x="2278929" y="1649195"/>
                  <a:pt x="2278929" y="1570486"/>
                </a:cubicBezTo>
                <a:lnTo>
                  <a:pt x="2278929" y="1374645"/>
                </a:lnTo>
                <a:lnTo>
                  <a:pt x="2282614" y="1370959"/>
                </a:lnTo>
                <a:lnTo>
                  <a:pt x="2278929" y="1367272"/>
                </a:lnTo>
                <a:lnTo>
                  <a:pt x="2278929" y="1171432"/>
                </a:lnTo>
                <a:cubicBezTo>
                  <a:pt x="2278929" y="1092722"/>
                  <a:pt x="2215123" y="1028916"/>
                  <a:pt x="2136413" y="1028916"/>
                </a:cubicBezTo>
                <a:lnTo>
                  <a:pt x="1940571" y="1028916"/>
                </a:lnTo>
                <a:cubicBezTo>
                  <a:pt x="1882045" y="970390"/>
                  <a:pt x="1823519" y="911862"/>
                  <a:pt x="1764993" y="853336"/>
                </a:cubicBezTo>
                <a:cubicBezTo>
                  <a:pt x="1479118" y="567461"/>
                  <a:pt x="1015625" y="567462"/>
                  <a:pt x="729750" y="853336"/>
                </a:cubicBezTo>
                <a:cubicBezTo>
                  <a:pt x="586813" y="996273"/>
                  <a:pt x="515344" y="1183616"/>
                  <a:pt x="515345" y="1370958"/>
                </a:cubicBezTo>
                <a:close/>
                <a:moveTo>
                  <a:pt x="388776" y="2386770"/>
                </a:moveTo>
                <a:cubicBezTo>
                  <a:pt x="388776" y="2405196"/>
                  <a:pt x="395805" y="2423622"/>
                  <a:pt x="409865" y="2437681"/>
                </a:cubicBezTo>
                <a:cubicBezTo>
                  <a:pt x="437983" y="2465800"/>
                  <a:pt x="483570" y="2465800"/>
                  <a:pt x="511688" y="2437681"/>
                </a:cubicBezTo>
                <a:lnTo>
                  <a:pt x="664423" y="2284946"/>
                </a:lnTo>
                <a:cubicBezTo>
                  <a:pt x="692541" y="2256828"/>
                  <a:pt x="692541" y="2211241"/>
                  <a:pt x="664423" y="2183123"/>
                </a:cubicBezTo>
                <a:cubicBezTo>
                  <a:pt x="636305" y="2155005"/>
                  <a:pt x="590718" y="2155005"/>
                  <a:pt x="562599" y="2183123"/>
                </a:cubicBezTo>
                <a:lnTo>
                  <a:pt x="409865" y="2335858"/>
                </a:lnTo>
                <a:cubicBezTo>
                  <a:pt x="395805" y="2349917"/>
                  <a:pt x="388776" y="2368343"/>
                  <a:pt x="388776" y="2386770"/>
                </a:cubicBezTo>
                <a:close/>
                <a:moveTo>
                  <a:pt x="388776" y="365689"/>
                </a:moveTo>
                <a:cubicBezTo>
                  <a:pt x="388776" y="384115"/>
                  <a:pt x="395805" y="402541"/>
                  <a:pt x="409865" y="416600"/>
                </a:cubicBezTo>
                <a:lnTo>
                  <a:pt x="562599" y="569335"/>
                </a:lnTo>
                <a:cubicBezTo>
                  <a:pt x="590718" y="597454"/>
                  <a:pt x="636305" y="597454"/>
                  <a:pt x="664423" y="569335"/>
                </a:cubicBezTo>
                <a:cubicBezTo>
                  <a:pt x="692541" y="541217"/>
                  <a:pt x="692541" y="495630"/>
                  <a:pt x="664423" y="467512"/>
                </a:cubicBezTo>
                <a:lnTo>
                  <a:pt x="511688" y="314777"/>
                </a:lnTo>
                <a:cubicBezTo>
                  <a:pt x="483570" y="286659"/>
                  <a:pt x="437983" y="286659"/>
                  <a:pt x="409865" y="314777"/>
                </a:cubicBezTo>
                <a:cubicBezTo>
                  <a:pt x="395805" y="328836"/>
                  <a:pt x="388776" y="347262"/>
                  <a:pt x="388776" y="365689"/>
                </a:cubicBezTo>
                <a:close/>
                <a:moveTo>
                  <a:pt x="0" y="1379024"/>
                </a:moveTo>
                <a:cubicBezTo>
                  <a:pt x="0" y="1418789"/>
                  <a:pt x="32235" y="1451024"/>
                  <a:pt x="72000" y="1451024"/>
                </a:cubicBezTo>
                <a:lnTo>
                  <a:pt x="288000" y="1451024"/>
                </a:lnTo>
                <a:cubicBezTo>
                  <a:pt x="327765" y="1451024"/>
                  <a:pt x="360000" y="1418789"/>
                  <a:pt x="360000" y="1379024"/>
                </a:cubicBezTo>
                <a:cubicBezTo>
                  <a:pt x="360000" y="1339259"/>
                  <a:pt x="327765" y="1307024"/>
                  <a:pt x="288000" y="1307024"/>
                </a:cubicBezTo>
                <a:lnTo>
                  <a:pt x="72000" y="1307024"/>
                </a:lnTo>
                <a:cubicBezTo>
                  <a:pt x="32235" y="1307024"/>
                  <a:pt x="0" y="1339259"/>
                  <a:pt x="0" y="1379024"/>
                </a:cubicBezTo>
                <a:close/>
              </a:path>
            </a:pathLst>
          </a:custGeom>
          <a:solidFill>
            <a:srgbClr val="FFC000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Arial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8446634"/>
      </p:ext>
    </p:extLst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ar-SA" dirty="0" smtClean="0">
                <a:solidFill>
                  <a:schemeClr val="accent6">
                    <a:lumMod val="75000"/>
                  </a:schemeClr>
                </a:solidFill>
                <a:cs typeface="B Esfehan" pitchFamily="2" charset="-78"/>
              </a:rPr>
              <a:t>بنابر این ما می توانیم راه های رسیدن بهاین هنر را به سه دسته</a:t>
            </a:r>
            <a:r>
              <a:rPr lang="ar-SA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fa-IR" dirty="0" smtClean="0">
                <a:solidFill>
                  <a:schemeClr val="accent6">
                    <a:lumMod val="75000"/>
                  </a:schemeClr>
                </a:solidFill>
                <a:cs typeface="B Esfehan" pitchFamily="2" charset="-78"/>
              </a:rPr>
              <a:t>تقسی</a:t>
            </a:r>
            <a:r>
              <a:rPr lang="ar-SA" dirty="0" smtClean="0">
                <a:solidFill>
                  <a:schemeClr val="accent6">
                    <a:lumMod val="75000"/>
                  </a:schemeClr>
                </a:solidFill>
                <a:cs typeface="B Esfehan" pitchFamily="2" charset="-78"/>
              </a:rPr>
              <a:t>م کنیم</a:t>
            </a:r>
            <a:endParaRPr lang="en-US" dirty="0">
              <a:solidFill>
                <a:schemeClr val="accent6">
                  <a:lumMod val="75000"/>
                </a:schemeClr>
              </a:solidFill>
              <a:cs typeface="B Esfehan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:</a:t>
            </a:r>
          </a:p>
          <a:p>
            <a:pPr algn="r" rtl="1">
              <a:buNone/>
            </a:pPr>
            <a:r>
              <a:rPr lang="en-US" dirty="0" smtClean="0"/>
              <a:t> </a:t>
            </a:r>
            <a:r>
              <a:rPr lang="fa-IR" dirty="0" smtClean="0">
                <a:solidFill>
                  <a:schemeClr val="accent4">
                    <a:lumMod val="50000"/>
                  </a:schemeClr>
                </a:solidFill>
              </a:rPr>
              <a:t>1.</a:t>
            </a:r>
            <a:r>
              <a:rPr lang="ar-SA" dirty="0" smtClean="0">
                <a:solidFill>
                  <a:schemeClr val="accent4">
                    <a:lumMod val="50000"/>
                  </a:schemeClr>
                </a:solidFill>
              </a:rPr>
              <a:t>هنر خوب حس کردن (به ویژه خوب دیدن و خوب شنیدن</a:t>
            </a:r>
            <a:r>
              <a:rPr lang="fa-IR" dirty="0" smtClean="0">
                <a:solidFill>
                  <a:schemeClr val="accent4">
                    <a:lumMod val="50000"/>
                  </a:schemeClr>
                </a:solidFill>
              </a:rPr>
              <a:t>)</a:t>
            </a:r>
            <a:endParaRPr lang="en-US" dirty="0" smtClean="0">
              <a:solidFill>
                <a:schemeClr val="accent4">
                  <a:lumMod val="50000"/>
                </a:schemeClr>
              </a:solidFill>
            </a:endParaRPr>
          </a:p>
          <a:p>
            <a:pPr algn="r"/>
            <a:r>
              <a:rPr lang="fa-IR" dirty="0" smtClean="0">
                <a:solidFill>
                  <a:schemeClr val="accent4">
                    <a:lumMod val="50000"/>
                  </a:schemeClr>
                </a:solidFill>
              </a:rPr>
              <a:t>۲</a:t>
            </a:r>
            <a:r>
              <a:rPr lang="ar-SA" dirty="0" smtClean="0">
                <a:solidFill>
                  <a:schemeClr val="accent4">
                    <a:lumMod val="50000"/>
                  </a:schemeClr>
                </a:solidFill>
              </a:rPr>
              <a:t>هنر خوب اندیشیدن</a:t>
            </a:r>
            <a:endParaRPr lang="en-US" dirty="0" smtClean="0">
              <a:solidFill>
                <a:schemeClr val="accent4">
                  <a:lumMod val="50000"/>
                </a:schemeClr>
              </a:solidFill>
            </a:endParaRPr>
          </a:p>
          <a:p>
            <a:pPr algn="r"/>
            <a:r>
              <a:rPr lang="fa-IR" dirty="0" smtClean="0">
                <a:solidFill>
                  <a:schemeClr val="accent4">
                    <a:lumMod val="50000"/>
                  </a:schemeClr>
                </a:solidFill>
              </a:rPr>
              <a:t>۳</a:t>
            </a:r>
            <a:r>
              <a:rPr lang="ar-SA" dirty="0" smtClean="0">
                <a:solidFill>
                  <a:schemeClr val="accent4">
                    <a:lumMod val="50000"/>
                  </a:schemeClr>
                </a:solidFill>
              </a:rPr>
              <a:t>هنر خوب نوشتن</a:t>
            </a:r>
            <a:endParaRPr lang="en-US" dirty="0" smtClean="0">
              <a:solidFill>
                <a:schemeClr val="accent4">
                  <a:lumMod val="50000"/>
                </a:schemeClr>
              </a:solidFill>
            </a:endParaRPr>
          </a:p>
          <a:p>
            <a:pPr algn="ctr"/>
            <a:r>
              <a:rPr lang="ar-SA" sz="1800" dirty="0" smtClean="0"/>
              <a:t>که با ارکان همچون نحوه پیام رسانی می توان ترکیبی کامل برای ایجاد یک مفهوم را ایجاد نمود</a:t>
            </a:r>
            <a:endParaRPr lang="en-US" sz="1800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ar-SA" b="1" dirty="0" smtClean="0">
                <a:cs typeface="2  Titr" pitchFamily="2" charset="-78"/>
              </a:rPr>
              <a:t>هنر ششم : هنرهای نمایشی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ar-SA" dirty="0" smtClean="0"/>
              <a:t> </a:t>
            </a:r>
            <a:r>
              <a:rPr lang="ar-SA" sz="2000" dirty="0" smtClean="0">
                <a:cs typeface="2  Titr" pitchFamily="2" charset="-78"/>
              </a:rPr>
              <a:t>آثار در این بخش به سه دسته کلی واقع گرا، ملی، مدرن تقسیم می شود</a:t>
            </a:r>
            <a:endParaRPr lang="en-US" dirty="0">
              <a:cs typeface="2  Titr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ar-SA" dirty="0" smtClean="0"/>
              <a:t>تئاتر در معنای لغوی به معنای “تماشاخانه” می باشد که، ریشه و مدل مدرن این نوع از مدرنیزاسیون هنری به سده های گذشته در قرون </a:t>
            </a:r>
            <a:r>
              <a:rPr lang="fa-IR" dirty="0" smtClean="0"/>
              <a:t>۱۷</a:t>
            </a:r>
          </a:p>
          <a:p>
            <a:pPr algn="ctr"/>
            <a:r>
              <a:rPr lang="ar-SA" dirty="0" smtClean="0"/>
              <a:t> </a:t>
            </a:r>
            <a:endParaRPr lang="fa-IR" dirty="0" smtClean="0"/>
          </a:p>
          <a:p>
            <a:pPr algn="ctr"/>
            <a:r>
              <a:rPr lang="ar-SA" dirty="0" smtClean="0"/>
              <a:t>یکی از برجسته ترین خصوصیات در انسان ها برقراری ارتباط از طریق قصه ها و گوش کردن و به خاطر سپردن آنها و پند دادن و گرفتن در قالب آنها است</a:t>
            </a:r>
            <a:endParaRPr lang="fa-IR" dirty="0" smtClean="0"/>
          </a:p>
          <a:p>
            <a:pPr algn="ctr"/>
            <a:r>
              <a:rPr lang="fa-IR" dirty="0" smtClean="0"/>
              <a:t>شامل :</a:t>
            </a:r>
          </a:p>
          <a:p>
            <a:pPr algn="ctr"/>
            <a:r>
              <a:rPr lang="ar-SA" dirty="0" smtClean="0"/>
              <a:t>نمایش های زنده، نمایش های عروسکی، پانتومیم ها، نمایش های اپرا و آیینی و نمایش های از این دست را، می توان سرآغازی برای ایجاد یک تحول بزرگ در جامعه مدرن و هنری نامید</a:t>
            </a:r>
            <a:endParaRPr lang="en-US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ar-SA" b="1" dirty="0" smtClean="0">
                <a:cs typeface="2  Titr" pitchFamily="2" charset="-78"/>
              </a:rPr>
              <a:t>هنر هفتم : هنرهای سینما</a:t>
            </a:r>
            <a:r>
              <a:rPr lang="fa-IR" b="1" dirty="0" smtClean="0">
                <a:cs typeface="2  Titr" pitchFamily="2" charset="-78"/>
              </a:rPr>
              <a:t/>
            </a:r>
            <a:br>
              <a:rPr lang="fa-IR" b="1" dirty="0" smtClean="0">
                <a:cs typeface="2  Titr" pitchFamily="2" charset="-78"/>
              </a:rPr>
            </a:br>
            <a:r>
              <a:rPr lang="ar-SA" dirty="0" smtClean="0"/>
              <a:t> </a:t>
            </a:r>
            <a:r>
              <a:rPr lang="ar-SA" sz="2200" dirty="0" smtClean="0">
                <a:cs typeface="2  Titr" pitchFamily="2" charset="-78"/>
              </a:rPr>
              <a:t>با دسته بندی سبک های مختلف سینمایی که آنها را با نام ژانر می توان شناخت</a:t>
            </a:r>
            <a:endParaRPr lang="en-US" dirty="0">
              <a:cs typeface="2  Titr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3293720"/>
          </a:xfrm>
        </p:spPr>
        <p:txBody>
          <a:bodyPr>
            <a:normAutofit/>
          </a:bodyPr>
          <a:lstStyle/>
          <a:p>
            <a:pPr algn="ctr"/>
            <a:r>
              <a:rPr lang="ar-SA" dirty="0" smtClean="0"/>
              <a:t>سینما که در معنای لغوی خود به معنای </a:t>
            </a:r>
            <a:r>
              <a:rPr lang="ar-SA" dirty="0" smtClean="0">
                <a:solidFill>
                  <a:schemeClr val="accent4">
                    <a:lumMod val="75000"/>
                  </a:schemeClr>
                </a:solidFill>
              </a:rPr>
              <a:t>“حرکت</a:t>
            </a:r>
            <a:r>
              <a:rPr lang="ar-SA" dirty="0" smtClean="0"/>
              <a:t>” است، </a:t>
            </a:r>
            <a:endParaRPr lang="fa-IR" dirty="0" smtClean="0"/>
          </a:p>
          <a:p>
            <a:pPr algn="ctr"/>
            <a:r>
              <a:rPr lang="ar-SA" dirty="0" smtClean="0"/>
              <a:t>اما در اصطلاح </a:t>
            </a:r>
            <a:r>
              <a:rPr lang="ar-SA" dirty="0" smtClean="0">
                <a:solidFill>
                  <a:srgbClr val="C00000"/>
                </a:solidFill>
                <a:cs typeface="2  Titr" pitchFamily="2" charset="-78"/>
              </a:rPr>
              <a:t>مدرن </a:t>
            </a:r>
            <a:r>
              <a:rPr lang="ar-SA" dirty="0" smtClean="0"/>
              <a:t>آن به معنی ترکیب تصاویر متحرک و جان بخشیدن به داستان به وسیله این تصاویر برای درک بهتر آن برای تماشاگرا</a:t>
            </a:r>
            <a:r>
              <a:rPr lang="fa-IR" dirty="0" smtClean="0"/>
              <a:t>ن است .</a:t>
            </a:r>
          </a:p>
          <a:p>
            <a:pPr algn="ctr">
              <a:buNone/>
            </a:pPr>
            <a:r>
              <a:rPr lang="ar-SA" dirty="0" smtClean="0"/>
              <a:t>سینما برای القای جنبه های مختلف و ارزش های مادی و غیرمادی، و همچنین نحوه ارتباط و برطرف سازی مشکلات و الگوهای زندگی، با نقشی پررنگ تر از قبل در زندگی ما ایفای نقش می کند</a:t>
            </a:r>
            <a:r>
              <a:rPr lang="en-US" dirty="0" smtClean="0"/>
              <a:t>.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fa-IR" sz="13800" dirty="0" smtClean="0">
                <a:latin typeface="2  Titr"/>
              </a:rPr>
              <a:t>پایان</a:t>
            </a:r>
            <a:endParaRPr lang="en-US" sz="13800" dirty="0">
              <a:latin typeface="2  Titr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fa-IR" sz="11500" b="1" dirty="0" smtClean="0">
                <a:solidFill>
                  <a:schemeClr val="accent6">
                    <a:lumMod val="75000"/>
                  </a:schemeClr>
                </a:solidFill>
              </a:rPr>
              <a:t>هنر</a:t>
            </a:r>
            <a:endParaRPr lang="en-US" sz="115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algn="r"/>
            <a:r>
              <a:rPr lang="fa-IR" dirty="0" smtClean="0">
                <a:solidFill>
                  <a:schemeClr val="accent2">
                    <a:lumMod val="50000"/>
                  </a:schemeClr>
                </a:solidFill>
              </a:rPr>
              <a:t> مجموعه‌ای از آثار یا فرایندهای ساخت انسان است که در جهت اثرگذاری بر عواطف، احساسات و هوش انسانی یا به‌منظور انتقال یک معنا یا مفهوم خلق می‌شوند. </a:t>
            </a:r>
          </a:p>
          <a:p>
            <a:pPr algn="r"/>
            <a:endParaRPr lang="fa-IR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algn="ctr"/>
            <a:endParaRPr lang="fa-IR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algn="ctr"/>
            <a:r>
              <a:rPr lang="fa-IR" dirty="0" smtClean="0">
                <a:solidFill>
                  <a:schemeClr val="accent2">
                    <a:lumMod val="50000"/>
                  </a:schemeClr>
                </a:solidFill>
              </a:rPr>
              <a:t>همچنین می‌توان گفت </a:t>
            </a:r>
          </a:p>
          <a:p>
            <a:pPr algn="ctr"/>
            <a:endParaRPr lang="fa-IR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algn="ctr"/>
            <a:r>
              <a:rPr lang="fa-IR" dirty="0" smtClean="0">
                <a:solidFill>
                  <a:srgbClr val="C00000"/>
                </a:solidFill>
              </a:rPr>
              <a:t>هنر توان و مهارت خلق زیبایی است</a:t>
            </a:r>
            <a:endParaRPr lang="en-US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>
    <p:wheel spokes="2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fa-IR" dirty="0" smtClean="0"/>
              <a:t/>
            </a:r>
            <a:br>
              <a:rPr lang="fa-IR" dirty="0" smtClean="0"/>
            </a:br>
            <a:r>
              <a:rPr lang="fa-IR" dirty="0" smtClean="0"/>
              <a:t>تعریف هنر (کاربردی)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fa-IR" dirty="0" smtClean="0"/>
              <a:t>استفاده از توانایی و تخیل در خلق آثار زیبا، محیطی یا تجاربی که می‌توان با دیگران تقسیم شود.</a:t>
            </a:r>
            <a:endParaRPr lang="en-US" dirty="0" smtClean="0"/>
          </a:p>
          <a:p>
            <a:endParaRPr lang="fa-IR" dirty="0" smtClean="0"/>
          </a:p>
          <a:p>
            <a:r>
              <a:rPr lang="fa-IR" dirty="0" smtClean="0"/>
              <a:t>«اثر هنری ترکیبی از شرایط مورد نظر است که به منظور ارائه تجربه‌های زیبایی شناختی ارزشمند قادر به نشان دادن ویژگی‌های زیبایی شناختی هنر باشد.»</a:t>
            </a: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ar-SA" b="1" dirty="0" smtClean="0">
                <a:cs typeface="2  Zar" pitchFamily="2" charset="-78"/>
              </a:rPr>
              <a:t>هنر به زبان ساده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204864"/>
            <a:ext cx="8229600" cy="3528392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…</a:t>
            </a:r>
          </a:p>
          <a:p>
            <a:pPr algn="ctr"/>
            <a:r>
              <a:rPr lang="en-US" dirty="0" smtClean="0"/>
              <a:t> </a:t>
            </a:r>
            <a:endParaRPr lang="fa-IR" dirty="0" smtClean="0"/>
          </a:p>
          <a:p>
            <a:pPr algn="ctr"/>
            <a:endParaRPr lang="en-US" dirty="0" smtClean="0"/>
          </a:p>
          <a:p>
            <a:pPr algn="ctr"/>
            <a:r>
              <a:rPr lang="ar-SA" dirty="0" smtClean="0"/>
              <a:t>هنر ، آنچه را طبيعت از تكميل آن ناتوان است كامل مي‌كند. </a:t>
            </a:r>
            <a:r>
              <a:rPr lang="en-US" dirty="0" smtClean="0"/>
              <a:t>)</a:t>
            </a:r>
          </a:p>
          <a:p>
            <a:pPr algn="ctr">
              <a:buNone/>
            </a:pPr>
            <a:r>
              <a:rPr lang="ar-SA" dirty="0" smtClean="0"/>
              <a:t>هنر مهمترين كار و فعاليت ماوراي طبيعي مناسب براي زندگي است.</a:t>
            </a:r>
            <a:r>
              <a:rPr lang="en-US" dirty="0" smtClean="0"/>
              <a:t>)</a:t>
            </a:r>
          </a:p>
          <a:p>
            <a:pPr algn="ctr"/>
            <a:r>
              <a:rPr lang="ar-SA" dirty="0" smtClean="0"/>
              <a:t>در هنر، (بايد) وجود ندارد، هنر آزاد است. </a:t>
            </a:r>
            <a:endParaRPr lang="fa-IR" dirty="0" smtClean="0"/>
          </a:p>
          <a:p>
            <a:pPr algn="ctr"/>
            <a:r>
              <a:rPr lang="ar-SA" dirty="0" smtClean="0"/>
              <a:t>هنر ثبت واقعیتهای ذهنی است</a:t>
            </a:r>
            <a:r>
              <a:rPr lang="en-US" dirty="0" smtClean="0"/>
              <a:t>…</a:t>
            </a:r>
          </a:p>
          <a:p>
            <a:pPr algn="r"/>
            <a:r>
              <a:rPr lang="ar-SA" dirty="0" smtClean="0"/>
              <a:t>هنر يعني زندگي كردن و دوست د</a:t>
            </a:r>
            <a:r>
              <a:rPr lang="fa-IR" dirty="0" smtClean="0"/>
              <a:t>ا</a:t>
            </a:r>
            <a:r>
              <a:rPr lang="ar-SA" dirty="0" smtClean="0"/>
              <a:t>شتن</a:t>
            </a:r>
            <a:r>
              <a:rPr lang="en-US" dirty="0" smtClean="0"/>
              <a:t>…</a:t>
            </a:r>
          </a:p>
          <a:p>
            <a:pPr algn="r"/>
            <a:r>
              <a:rPr lang="ar-SA" dirty="0" smtClean="0"/>
              <a:t>هنر اصطکاک روح است با فضای اطراف</a:t>
            </a:r>
            <a:r>
              <a:rPr lang="en-US" dirty="0" smtClean="0"/>
              <a:t>…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576" y="620688"/>
            <a:ext cx="8229600" cy="564672"/>
          </a:xfrm>
        </p:spPr>
        <p:txBody>
          <a:bodyPr>
            <a:normAutofit fontScale="90000"/>
          </a:bodyPr>
          <a:lstStyle/>
          <a:p>
            <a:pPr lvl="0" indent="-274320" algn="ctr" rtl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endParaRPr lang="en-US" dirty="0">
              <a:solidFill>
                <a:sysClr val="windowText" lastClr="000000"/>
              </a:solidFill>
            </a:endParaRPr>
          </a:p>
        </p:txBody>
      </p:sp>
      <p:sp>
        <p:nvSpPr>
          <p:cNvPr id="17" name="Content Placeholder 16"/>
          <p:cNvSpPr>
            <a:spLocks noGrp="1"/>
          </p:cNvSpPr>
          <p:nvPr>
            <p:ph idx="1"/>
          </p:nvPr>
        </p:nvSpPr>
        <p:spPr>
          <a:xfrm>
            <a:off x="611560" y="1484784"/>
            <a:ext cx="8532440" cy="4839816"/>
          </a:xfrm>
        </p:spPr>
        <p:txBody>
          <a:bodyPr>
            <a:normAutofit/>
          </a:bodyPr>
          <a:lstStyle/>
          <a:p>
            <a:pPr marR="0" algn="r" rtl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v"/>
            </a:pPr>
            <a:r>
              <a:rPr lang="fa-IR" sz="2800" b="1" dirty="0" smtClean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</a:t>
            </a:r>
            <a:endParaRPr lang="en-US" sz="2400" b="1" dirty="0" smtClean="0"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R="0" algn="r" rtl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v"/>
            </a:pPr>
            <a:r>
              <a:rPr lang="fa-IR" sz="2800" b="1" dirty="0" smtClean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</a:t>
            </a:r>
            <a:endParaRPr lang="en-US" sz="2400" b="1" dirty="0" smtClean="0"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marR="0" indent="0" algn="r" rtl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endParaRPr lang="en-US" b="1" dirty="0">
              <a:cs typeface="B Nazanin" panose="00000400000000000000" pitchFamily="2" charset="-78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7504" y="787783"/>
            <a:ext cx="988702" cy="397577"/>
          </a:xfrm>
        </p:spPr>
        <p:txBody>
          <a:bodyPr/>
          <a:lstStyle/>
          <a:p>
            <a:fld id="{3663D58C-1CED-4C66-A655-23756F88697F}" type="slidenum">
              <a:rPr lang="en-US" smtClean="0"/>
              <a:pPr/>
              <a:t>8</a:t>
            </a:fld>
            <a:endParaRPr lang="en-US" dirty="0"/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1628102811"/>
              </p:ext>
            </p:extLst>
          </p:nvPr>
        </p:nvGraphicFramePr>
        <p:xfrm>
          <a:off x="1524000" y="13970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036368482"/>
      </p:ext>
    </p:extLst>
  </p:cSld>
  <p:clrMapOvr>
    <a:masterClrMapping/>
  </p:clrMapOvr>
  <p:transition spd="slow" advClick="0">
    <p:wheel spokes="1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fa-IR" sz="3200" dirty="0">
                <a:cs typeface="B Titr" pitchFamily="2" charset="-78"/>
              </a:rPr>
              <a:t>هنر تجلی </a:t>
            </a:r>
            <a:r>
              <a:rPr lang="fa-IR" sz="3200" dirty="0" smtClean="0">
                <a:cs typeface="B Titr" pitchFamily="2" charset="-78"/>
              </a:rPr>
              <a:t>آفریدگاری </a:t>
            </a:r>
            <a:r>
              <a:rPr lang="fa-IR" sz="3200" dirty="0">
                <a:cs typeface="B Titr" pitchFamily="2" charset="-78"/>
              </a:rPr>
              <a:t>انسان است در ادامه هستی تجلی </a:t>
            </a:r>
            <a:r>
              <a:rPr lang="fa-IR" sz="3200" dirty="0" smtClean="0">
                <a:cs typeface="B Titr" pitchFamily="2" charset="-78"/>
              </a:rPr>
              <a:t>آفریدگاری </a:t>
            </a:r>
            <a:r>
              <a:rPr lang="fa-IR" sz="3200" dirty="0">
                <a:cs typeface="B Titr" pitchFamily="2" charset="-78"/>
              </a:rPr>
              <a:t>خداوند است </a:t>
            </a:r>
            <a:r>
              <a:rPr lang="fa-IR" sz="3200" dirty="0" smtClean="0">
                <a:cs typeface="B Titr" pitchFamily="2" charset="-78"/>
              </a:rPr>
              <a:t>.                                                                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2636912"/>
            <a:ext cx="8229600" cy="1944216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lvl="0" algn="r"/>
            <a:r>
              <a:rPr lang="en-US" sz="3200" dirty="0">
                <a:solidFill>
                  <a:prstClr val="black"/>
                </a:solidFill>
                <a:cs typeface="B Titr" pitchFamily="2" charset="-78"/>
              </a:rPr>
              <a:t>(</a:t>
            </a:r>
            <a:r>
              <a:rPr lang="fa-IR" sz="3200" dirty="0">
                <a:solidFill>
                  <a:prstClr val="black"/>
                </a:solidFill>
                <a:cs typeface="B Titr" pitchFamily="2" charset="-78"/>
              </a:rPr>
              <a:t>    </a:t>
            </a:r>
            <a:r>
              <a:rPr lang="fa-IR" sz="3200" dirty="0" smtClean="0">
                <a:solidFill>
                  <a:prstClr val="black"/>
                </a:solidFill>
                <a:cs typeface="B Titr" pitchFamily="2" charset="-78"/>
              </a:rPr>
              <a:t>         (</a:t>
            </a:r>
            <a:r>
              <a:rPr lang="fa-IR" sz="3200" dirty="0">
                <a:solidFill>
                  <a:prstClr val="black"/>
                </a:solidFill>
                <a:cs typeface="B Titr" pitchFamily="2" charset="-78"/>
              </a:rPr>
              <a:t>هنر جلوه خلیفه اللهی است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573</TotalTime>
  <Words>1562</Words>
  <Application>Microsoft Office PowerPoint</Application>
  <PresentationFormat>On-screen Show (4:3)</PresentationFormat>
  <Paragraphs>211</Paragraphs>
  <Slides>43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43</vt:i4>
      </vt:variant>
    </vt:vector>
  </HeadingPairs>
  <TitlesOfParts>
    <vt:vector size="68" baseType="lpstr">
      <vt:lpstr>맑은 고딕</vt:lpstr>
      <vt:lpstr>2  Titr</vt:lpstr>
      <vt:lpstr>2  Zar</vt:lpstr>
      <vt:lpstr>Albertus</vt:lpstr>
      <vt:lpstr>Aldhabi</vt:lpstr>
      <vt:lpstr>Andalus</vt:lpstr>
      <vt:lpstr>Arabic Typesetting</vt:lpstr>
      <vt:lpstr>Arial</vt:lpstr>
      <vt:lpstr>Arial Black</vt:lpstr>
      <vt:lpstr>B Elm Border</vt:lpstr>
      <vt:lpstr>B Esfehan</vt:lpstr>
      <vt:lpstr>B Farnaz</vt:lpstr>
      <vt:lpstr>B Narenj</vt:lpstr>
      <vt:lpstr>B Nazanin</vt:lpstr>
      <vt:lpstr>B Titr</vt:lpstr>
      <vt:lpstr>Calibri</vt:lpstr>
      <vt:lpstr>Constantia</vt:lpstr>
      <vt:lpstr>HY신명조</vt:lpstr>
      <vt:lpstr>inherit</vt:lpstr>
      <vt:lpstr>Majalla UI</vt:lpstr>
      <vt:lpstr>Times New Roman</vt:lpstr>
      <vt:lpstr>Traditional Arabic</vt:lpstr>
      <vt:lpstr>Wingdings</vt:lpstr>
      <vt:lpstr>Wingdings 2</vt:lpstr>
      <vt:lpstr>Flow</vt:lpstr>
      <vt:lpstr>PowerPoint Presentation</vt:lpstr>
      <vt:lpstr> آموزش هنر 1 مبانی هنر  </vt:lpstr>
      <vt:lpstr>PowerPoint Presentation</vt:lpstr>
      <vt:lpstr>PowerPoint Presentation</vt:lpstr>
      <vt:lpstr>هنر</vt:lpstr>
      <vt:lpstr> تعریف هنر (کاربردی)</vt:lpstr>
      <vt:lpstr>هنر به زبان ساده </vt:lpstr>
      <vt:lpstr>PowerPoint Presentation</vt:lpstr>
      <vt:lpstr>هنر تجلی آفریدگاری انسان است در ادامه هستی تجلی آفریدگاری خداوند است .                                                                </vt:lpstr>
      <vt:lpstr>PowerPoint Presentation</vt:lpstr>
      <vt:lpstr>PowerPoint Presentation</vt:lpstr>
      <vt:lpstr>چرا به هنر گرایش پیدا می کنیم؟ </vt:lpstr>
      <vt:lpstr>چهار نظریه اصلی : زیبایی شناسی آثار هنری  </vt:lpstr>
      <vt:lpstr>در تعریف هنر و معیارگذاری برای سنجش آثار هنری و ادبی، هنر را با دو معیار می سنجند</vt:lpstr>
      <vt:lpstr>هدف هنر در خدمت اجتماع است</vt:lpstr>
      <vt:lpstr>تفاوت یک هنرمند با یک انسان عادی</vt:lpstr>
      <vt:lpstr>هنرمند کیست؟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هنر هفتگانه جهانی چیست؟  آشنایی کامل با هنر اول تا هنر هفتم</vt:lpstr>
      <vt:lpstr>هنر اول : هنر موسیقی </vt:lpstr>
      <vt:lpstr>پروفسور گرینبرگ:  هنر موسیقی </vt:lpstr>
      <vt:lpstr>هنر دوم : هنر حرکات نمایشی(رقص) </vt:lpstr>
      <vt:lpstr>هنر نمایشی به دسته بندی های که در ادامه می پردازیم تقسیم می شوند.  الف: رقص </vt:lpstr>
      <vt:lpstr>ج :سیرک </vt:lpstr>
      <vt:lpstr>هنر سوم : هنرهای ترسیمی </vt:lpstr>
      <vt:lpstr>هنر چهارم : هنرهای تجسمی</vt:lpstr>
      <vt:lpstr>تناسب طلایی</vt:lpstr>
      <vt:lpstr>عناصر در نیروهای بصری نیز به دو بخش تقسیم می شوند:</vt:lpstr>
      <vt:lpstr>هنر پنجم : هنرهای ادبی  در معنای لغوی کارشناسان حوزه ادبی جهان، ادبیات :  “دانش فرهنگی” </vt:lpstr>
      <vt:lpstr>بنابر این ما می توانیم راه های رسیدن بهاین هنر را به سه دسته تقسیم کنیم</vt:lpstr>
      <vt:lpstr>هنر ششم : هنرهای نمایشی  آثار در این بخش به سه دسته کلی واقع گرا، ملی، مدرن تقسیم می شود</vt:lpstr>
      <vt:lpstr>هنر هفتم : هنرهای سینما  با دسته بندی سبک های مختلف سینمایی که آنها را با نام ژانر می توان شناخت</vt:lpstr>
      <vt:lpstr>پایان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me</dc:creator>
  <cp:lastModifiedBy>mohammad hosaein rafiei</cp:lastModifiedBy>
  <cp:revision>61</cp:revision>
  <dcterms:created xsi:type="dcterms:W3CDTF">2019-08-03T07:41:52Z</dcterms:created>
  <dcterms:modified xsi:type="dcterms:W3CDTF">2020-04-22T03:56:13Z</dcterms:modified>
</cp:coreProperties>
</file>